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0" r:id="rId4"/>
    <p:sldId id="258" r:id="rId5"/>
    <p:sldId id="262" r:id="rId6"/>
    <p:sldId id="267" r:id="rId7"/>
    <p:sldId id="264" r:id="rId8"/>
    <p:sldId id="265" r:id="rId9"/>
    <p:sldId id="266" r:id="rId10"/>
    <p:sldId id="268" r:id="rId11"/>
    <p:sldId id="269" r:id="rId12"/>
    <p:sldId id="259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50B-3665-4197-A957-8237D53EED1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7C2140-5F62-4900-8549-297F82999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50B-3665-4197-A957-8237D53EED1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2140-5F62-4900-8549-297F8299991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27C2140-5F62-4900-8549-297F829999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50B-3665-4197-A957-8237D53EED1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50B-3665-4197-A957-8237D53EED1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7C2140-5F62-4900-8549-297F82999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50B-3665-4197-A957-8237D53EED1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7C2140-5F62-4900-8549-297F8299991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FB8450B-3665-4197-A957-8237D53EED1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2140-5F62-4900-8549-297F82999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50B-3665-4197-A957-8237D53EED1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27C2140-5F62-4900-8549-297F8299991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50B-3665-4197-A957-8237D53EED1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27C2140-5F62-4900-8549-297F82999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50B-3665-4197-A957-8237D53EED1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7C2140-5F62-4900-8549-297F829999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7C2140-5F62-4900-8549-297F8299991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450B-3665-4197-A957-8237D53EED1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27C2140-5F62-4900-8549-297F8299991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FB8450B-3665-4197-A957-8237D53EED1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FB8450B-3665-4197-A957-8237D53EED1C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7C2140-5F62-4900-8549-297F8299991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7818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How to survive this holiday season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8674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Health Holiday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Eating &amp; Stress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"/>
            <a:ext cx="2011680" cy="10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28800" y="1752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Julie Spilman, M.Ed., CHES, CHHC</a:t>
            </a:r>
          </a:p>
          <a:p>
            <a:r>
              <a:rPr lang="en-US" sz="1200" dirty="0" smtClean="0"/>
              <a:t>Director of Health Education &amp; Community Outreach	</a:t>
            </a:r>
            <a:endParaRPr lang="en-US" sz="1200" dirty="0"/>
          </a:p>
        </p:txBody>
      </p:sp>
      <p:pic>
        <p:nvPicPr>
          <p:cNvPr id="13316" name="Picture 4" descr="http://www.ua.edu/features/holiday10/images/holidaystre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124200"/>
            <a:ext cx="7200897" cy="3200400"/>
          </a:xfrm>
          <a:prstGeom prst="rect">
            <a:avLst/>
          </a:prstGeom>
          <a:noFill/>
        </p:spPr>
      </p:pic>
      <p:pic>
        <p:nvPicPr>
          <p:cNvPr id="13318" name="Picture 6" descr="http://blog.itriagehealth.com/wp-content/uploads/2013/12/Holiday-Stress-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43200"/>
            <a:ext cx="3608739" cy="33528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3886200" y="3505200"/>
            <a:ext cx="1447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Relaxed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flipH="1">
            <a:off x="3810000" y="4343400"/>
            <a:ext cx="1295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38600" y="457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Stressed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visagemobile.com/mobilityblog/wp-content/uploads/2013/12/canstockphoto1622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4714875" cy="366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experiencelife.com/wp-content/uploads/2011/12/2103-holiday-stress-roundu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7244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ealingpsychotherapyga.com/wp-content/uploads/2013/11/Holiday-st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38400"/>
            <a:ext cx="2847975" cy="3743325"/>
          </a:xfrm>
          <a:prstGeom prst="rect">
            <a:avLst/>
          </a:prstGeom>
          <a:noFill/>
        </p:spPr>
      </p:pic>
      <p:pic>
        <p:nvPicPr>
          <p:cNvPr id="15362" name="Picture 2" descr="https://encrypted-tbn2.gstatic.com/images?q=tbn:ANd9GcSLifcitpGYOTjuXjQJJeNjCufUU6gMlyD7jpz0Gy8RMzH1go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0438" y="457200"/>
            <a:ext cx="8210936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xQREhQUEBQUFRQXFRUYFxgVFxcVFRQUFBUYFxYYFxUYHiggHB4lHRcXITEiJSotLi4uFyAzODMsNygtLiwBCgoKDg0OGhAQGywkHyQsLCwsNC0sLCwsLCwsLCwsLCssLC0sLDQsLCwsLCwsLC0sLCwsLCwsLCwsLCwsLCwsLP/AABEIANIA8AMBIgACEQEDEQH/xAAcAAEAAgMBAQEAAAAAAAAAAAAABQYDBAcBAgj/xABKEAACAQMDAgQCBgUIBQ0BAAABAgMABBEFEiETMQYHQVEiYRQjMnGBkUJScqGxJDNiY3SCksFDsrTh8RUWJTVkc6KzwsPR0vAI/8QAGgEBAAMBAQEAAAAAAAAAAAAAAAECAwQFBv/EACwRAAIDAAICAAMGBwAAAAAAAAABAgMRBCESMRNBYQVRcYGRoRQiMkKxwfD/2gAMAwEAAhEDEQA/AO4UpSgFKUoBSlKAUpSgFKUoBSlKAUpXyzUB9UrEXoHqNI0y0r5DV9VJIpSlAKUpQClKUApSlAKUpQClKUApSlAKUpQClKUApSlAKUpQClK8NAfLtWvJJX3K1aM8lZylhlOWGRpq9SaoHVtWjt03zNtXOPUkn2AHJrYsrtZFVkYMrDKkHgg+1Y+ZzK7vCejes6mo+3et2M1vF6dUJaZaUpVzQUrhXiLxvcLqbzRSOYopCix7iI3RDtYFe3xYJzjIyPau26fepPEksRyjqGU/JhmtraJVpN/MxqujY2l8jYpSlYmwpSlAKUpQClKUApSlAKUpQClKUApSlAKV8SqSpAJUkEBhglSRwQCCOPnXKtS1zU7bVoNOS8SYTxCTqT28eYz9bwFh2Z4jHf3oDrFeNWK0VwiiUq0m0byilVLY5KqSSB8smsjUBqzGoy6apKaou6Fc9hx3HNfMC5Mkqx+iLn8W/wBwH51v+Wl8SkkDHOxg6/JXJyPwIz/eqO8VWzRXBkK7lYDuMjhdvP5VseXFkxlkl7Lt2feScn+FTJL4aPIrlL47R022apCI1H261IRVNZ7dRnWsV6zCNygywRio92wcD86yiva2Og/LoVcMSTuz2x3znPNdk8mbh2snVvspMyofkVViPwJP51RPNXRvo96zRJhJVEgAIxvJIfjHHPOPn+A6f5Xx7dMtuACyljj1LMeST616PK5cLa1Fe/8AB5nEplC16/RaqUpXnHpilKUApSlAKUpQClKUApSlAKUpQClcm84DdwzRzJLKtuyhQEdkCSAnIYKfUYIJ9iPSqlpvjC/jP1c8rYBJDfWAKOSSDnj5+lc8+Qoy8Wj1aPsmd1SshJH6GrkOsnd4ttB+rb/+3Mf86uvgTxYL+ElwFlTAcDgEHgMP4f8AGqRcHd4vj/owH/Z3P+dbRkpLUebbVKqbhNY0dgqn+O/Flxpsck/0SOW3TZ8f0npuS7BcCPpN2J96uFc38/7jbpJX9eeJfy3P/wCirFC3aXPPKm64iiiyFZBHM02Qwyd26JNp7ds19zxVWvGHi6O3iigtriFZ5CsZkyJBaoB8crIM/EBwqnuxHpmoe8t7h4i+mT37NEC7XF1IywvtG4qLd1+PI4+FVAz34rOUdMJpMy+Y1l9QjjcCsmOCR8LKxOcfsitfynh+ruPU9UDPc7dgIGfbk/maltJ0MajZQTzyzl5o45D8fwozAFgkYG0DuOQTj1zW9pngK0h3ZVpd2M9RsjgYxhQBj781l4HIqJeflhuz65FG3TTdNMP9FCN7j9o52oPmxFfcUV/J8fUgt/1YthuM/wDePuXn5L29zUpYWEcK7IUSNf1UUKPyFbqitoxOyEH8yN0fUndpIZ1VJ4tpbacpJG+dkiZ5wSrDB7FSOeCZNjgZPAFQPiE/R5YbznYgaKfHpDIQRIfkjgE+ysx9KwapfJfFbW1dZI2wbiSNgypD36YdeN8nAx6KWPtVy/lnXzKj4ztZ9SMM1vbM0RDiNgRudFIIdlOAqtkleTkDPFWLwrFfWlnbxm2jYImGXrbZgdzdhtKHjH6Qq4IgUAKMAAAAdgB2ApIcAkDJAOB7n2oVVeNy3sjdO12OV+kweGbGelMNrkDuV5KuPmpNSlc6u5ory3Et7etHIDuEEHTSSCYHKxhGUymQHA9M+wBqz+DNRmngxdqBPG3Tkx2LbFfOPQ4YAj3BoTGevCepSlDQUpSgFKUoBSlKAUpSgFKUoDX1CxjnjeKZQ6OMMD6j/I/OuO635WXUUh+hlZYifhy4R1B9GzgH7x39q7VSs7Koz9nVxuZbx23W/f6H5q1vQrm0boybkY7WLITtHqoDjgn14PoPatLTNbD6v19RVbjbGVYMoCuekI4y3GByVy2OOTX6durZJVKSKroeCrAMCPmDX5+8L20Enid44lJg3ybQSSD0oww5OSV3JkfLFTCCgsRy32W3XStm9b/Y6LB5YQS4kuztcj+atcQwJ8hgbm/aJ5+XFVDzp8L22n2ET2issjXKIWMjsdhilJGGbHcDnFdvNcv8+l3QWKfrX0Y/8DD/ADq5TwiTHi7y6ingUafss7mMkxyxjZ9obXV2X4sEeo5BANWXSLB4rOKGd+rIkKpI5JO9gmGOTyc+55qB8wNfmgksrW1dYpbycx9ZgrCJE2lyqtwXO4BQeCazXkeo2qs6Sx30YBLJKqW9wFxyUljAjOP1WVf2qFsRg8E6etzo1nG7SKGt4smJ2icbcEYdCCO34ioPwtLdda6trFpX6dxKkk97I80MASRumkKZDySFCpOWAHGfarP5YN/0VZD1+jpx685x/Co/wJ4hiM15bPiOQXl08eeBPGZmBZCftFXDKQO20UGGydUurS8ghvHjmt7rckcqR9J4p1QtsddxBVgDgjsR+NQWpQvY6jFFaNfXEskJdIXuXaAkOyvJO0hO2NQV+zySQOamdSmF/qFrFAweKzdri4kU5QS9NkhiDDgt8bMR6AfMV5rHiCO01eMT/DHJaBDKfsxO0zGMO36KvtYZPqBQka7d6lZQG6kktp0i+O4hjhaPMI+30pGkJyq5Pxd8enaobzDuZYpNNlsrqeGO7uIImWPYI+nLg71RkOHIPc5HA4qweP8AUQ9u1lAyvc3amGNAclUkG2SV8dkVCxz9w9agvM2zESaLGpJEeo2kYz6hRjn/AA0B8ea2kxpFYM31krX1pC8rhRLLEeplXKKoIPqAAPlXSbeBY0VI1CooCqqjAVVGAAPQAVz7zju0A02IsvUbUrZwmfiKLvVmx7Asoz86vWragltC80pwiDJ7c+gAz6k4A++gNfWLqG2XrSIC+QqBVBlkduFRPUkn8uSeAa88N2LQw/W46sjvLLg5AklYsVB9QuQo+SiqFovjZJbtZb8BdqFYtoJSIucs7gnO4rtUMB2BPG6ul210kg3RurjjlWDDB7dqGUJqb1GalKUNRSlKAUpSgFKUoBSlKAUpSgFKUoCN8TXRhtLmRDhkglZT/SCEj99fnnwZqMdtrplY5jjWUDBBLYgKqq5OMk4Hev0je2kcyNHMiyRsMMrgMrDOeQeD2rnF/wCAo4IpYo7KK4DbjDMqQi4hcncqydTG8Bv0gckcEetDOXT0vekautzF1FBXDMrKSpKuhwQSpIPvkH1qh+ZelX+oTQRWsEax28qTCeWUBHfH2emo3YB7++anvBeUgk6iLHKZ5DLGoVVif4QFUA9tgQg+oOfWpSa7reNTkQp9aRg0Jry2MWs9Cdy5cdFWjWIYAARs7twO74vY1qr5f2zYWee+uIxj6ue6keLgggFRjPbsalhd1sxXVXdGBTNDwT4UXT+r9c0xfYiFlC9K3i3dKIDJzje2W9Se1avgzTILq0cXMMUyi9viBLGsgBN3LyAwIFWSKaoHy2b+SP8A2u9/2qSsJRwumWaxso4EEcEaRIM4SNVRRnvhVGKriRrJq9zHIquhsLYFWAZSDPPkEHg9qtQqrWX/AF1c/wBhtf8AzriqFjS0a6itiLiGztoLOZxGJIEVJQN22OSUKoBRmPH6uQT3OJrxh4YTUYkjkkkiMcyTRvEQGSRMgHkEfpGoPW7S4trK6t1jSWBklEL9QI8fVJ2IUI+Iq7AKQeeBxUtFp97MFFxOtumACtsN0rY77p3GBn+ioPzoZRk/TOf+YekW9itmerJcXb6lavI8jCW5kjTqHCqPsoCQAqgDJFdDureW/QxzRdG2YDesmGnlXvt2jKxDtzkt3xtODVW8x9Iit4tPWBApbVrMsxyXc4k5dzksfmTXSTQvjfs47448uZLdWn08tJGOTAcs6ZPJibuwzztPPHc1ULO8vLMmCJpIXYjeq/C7SHgAnvkZxj7/AHr9I1SPHvgMXzCWFgkwGDu+y4HbJHY1jdGTj/Kdv2b/AA9XI87V1md9pP78Kf4O8ypoZBHfsZIiQN5HxxH3J/SHv6/wrskUgYBlIZWAIIOQQRkEEdxXBb3y6v07Q7/2XQ5/M10zyusLu3tWivFKhXPSViCwQjkfCTgbs4Hfk+mKzolP+mSZ3/adHF8VbRJfVJ/ukXGlKV1HiilKUApSlAKUpmgFK+d4pvFNJw+qV4DVd1bxtaWsjJctLHtIBdoJhDkjI+u2bT+fehBYzWCU1qaHrtveoZLSVZUDbSVzwwAODn5EfnW3LVokM5t4h8Yra3s69F2G2NWIZQGcLu3YPPZwp/YFRD+Y6sxC279v0nXg5Ht6d6s2p+G7a6urgkHIEe/a3+lYEnvkD4Onx/8ANQGo+XyAs0EjA4GFfBHHpuHb/j+Ho8bx/uPPt+Nj8SPi8bTg7nRCvsMg/gatOi+J4bjARtr/AKjcH8Pf8Kpn/N66I2dI8E8/DjnGfi9ewqQ0zwO+9XmdVCkHCctxz37Cu6yFOdP/AGclFnI3tNr69F8uZZjGRbNGsvG0yqzJ35yFIPasPgHTbu1SSO6a2ZDJJIhh6m7dNI8kgbeAMAsMY/Gtq2Q5qUDlVyEZ/kuwH7/jZR++vLuS9nrQZJqa5pqcuo6ddfTrn6HMkqx27CMTRttQyyIQDuCnLEck+mBmpmHxUL2G3e3MtvDNO0TSuI96lA42rhmClnXbub345IqUuPB1tIpEnXkJB+KSeaQhj2YBm2gjORgcVxMs3J6old8HeJG1K4Md2UVoT1o40BCyjOFZsk8xH0z3IPdaruu6Ne30V9Nbr17wahJAqmVovottEPq+iDIqq/8ANvn1Dng5NVG+M9nefUnE1vKcMB8GRwRj9VhnI9s11jTne4P07TJITOyot3bvuSKZlGA2cFo5AOA2CCAAe2RXyW5vYoU5Q82nm5vy/UweNoZRb6MlyweYahYiVl7NKIpN5GAOCwJ7CuhGqVqmn3t9PZGWBLeG3uFuJCZhKzuisFRFVcYy32iRwe1XWrGgpWG7uViR5JDhEVmY4JwqjJOByeBWh4c16K/t0ubfd0nLhd42k9ORoycZ4BKkj1wecdqAlaVjL1876aRpmpWMPX0GoTp9UrzNe0B5Shr4ZqglLQ74rXeWvJZK0ppqxnZh0V16bRmr1ZqhZtQVT8TqPvIH8ahNS8bRRAiL6xwSCOVUH5kj+FYq3X0bTqUVrJe1e5uDLNDcbNs0iRRsitCyRHYepxvyzBuQwxxwfWkedPiHq6YYZEMNx9IjDxMc5UBj1I27PGTt+IdicHBrf8B+JG+k9BySspdlUAnpOWZ24HZTk9+xxzg18+fo/kVsRjd9LRc4GdrRS5H3Zx+6umL04M61HUbMfVp+wv8AAVoa9qq20W9sFmISNMgGSVuFUZ+fc+gBPpWlaaZexIEju43XAwZ4N8g+W6N0Bx8xmvH8KwvmS/xeSAZzMilIwOcRRY2qPnyT6k1ppTW+sPnQrNYo9rSI80jNJIykfHI3JwM9gAAPkoralt6qXktYQnTkmWKMOZrjD7F3heoQAGxnGOKvzRVtCzCPFLo5x5iK8C28sUkqMbmCMhXZUZGc7gY87Tn3xmrmLWqx5uJi2tv7dbf6xq9MgHfAHz/31p8ZkeJpx2+K244+PwNZVjrJtrKVmlkih+UVqkukKkqq6NLchlYZBHXfuPwqxLos0PFrdMq+iTp9IRB7K25Xx97Gqd4D1r6FokbhepK1xNFDECAZZ5LlwiZPYdyT6BSauK2V90cm5h+kYzgQfycHGdmN28rnjduzj0rIs4pnPfHtjMlyr3BjYsnDRI0acE5G1mY7ucnn1FaPhyR4rqPpyNH1CI2ZNpO1zxgMCO+O4roenSRa1p8croYy4PqGaKVSVbDeoyD949qo8nh64huY4yjM29djKMqwDA5z6Y7nPavG5NNld6tj2m0fS8Hk1XcR0SeNJ/mvv/78Tox0q6X7F85P9bDE4/HYEP768El/H9pba4H9WXt3/BXLqT/eFTtUK91S/wBRlkj0mSO2toXMb3UiCRppV+2sEbAgqvYse57HivYPmfEktb8QRPbXMUoeCVreYCOddhc9Jv5t+Uf+6TUT5LPjRrX75/8AaJKx+Hr2e6sr+21MJLc2rzRu21drjp74pAFUAd+MDOACeTUb5Oamxs44XAAKPLFgYypmdZQfmH5+5x7VWTwzlJx9nSGlr461R15erGCXYKB3JOAKgF8bWhbb1cfMq+388Vj5N+jnlek/ZclmrMklQNpqCyDdGyuvupBH7q34Js1KsLwt0lVavutaJq2ENbJnTF6HrXlathq1Zqifo2h7NG4lqqeJdf6XwR8yEfeFHufn8qstyKp+peF2klZ1cDcc4YEkH2B9q8rkynmRPa4UavLbPRVL6InDO4ZmGTySRzjB+de6J4bluyCrbYt5DOeTgD9Eep9Pxq0W/g1c/WOzfIDb+/Jq2WNosahUACgYAHYVjx6pqWs6+byap1fDXZq6Z4YghjCQhkbOeqp+u3j9Lf6/sn4fTGKofna1wsNmk3SdfpIKOpZGchMYePGF7nkE/cK63Clct/8A6BfCWAAy3XYge+Av+devWj523PkXSy13UXleE2VrG6qHAe8kw6EldylLdvUY5wa2b+71ERyFrayACPk/S5zgbTnj6JW/oOnOm+a4INxNgvjlY0XOyJD7Lk8+pJPrXviyXZZXbfq205/KJjWxzx3Oyj+WuqpY+HI7mQEhBO20d2Y3LoiD5s20fjWfVdT1HTo7e9vbhJYWkRbqARIiWyTEBWicDedhwDuJ3Z9PSv6Sijw1p/U/m/pcJf26Z1Bic/gauXmxNHJpF8AyPtRc4IbawkXGcdjUkmr5xj+S2v8Ab7b/AFjW75oaFb31skNzdLagSrIGYr8RUMmNrMMj4/zxUZ5mA/8AJtlu7/SbHOe+c81I+cUAbSbptoLIsbKcZI2zxscH07UBsazr9votrbRSmSV9scEKIA007RqqZwSB+rk/0h3JArNqXil7SNJry1eOElRIyOkpt9xABlVf0cnkqWxVP8aIG1rRHkz0yGAPp1QNyj79xSrb4/1RIbG4EmGMkUkaIedxdGByP1VGWPsFNQ2TnWnOvCZlvrCG304qs9tNNdCZ/wCbWUzTrFGFwclkcnngcd66B4c1K9t0hj1jps8hKiaLG0SbjtjlAAALDGGAwTkcHGaZ4I15dO0O2lhhDzXFyYY0yVEkrzOib2AJwET92OM1e9WNw0TJPBHcwuuHEDFJl7cpHJw+DyDvU/CMAns0r4yz6mv5cREWDpGQpFzfKpI3BSLqUKSuRnHHGRWp4G1y7vJ76O5eLZbTtD9XE8buPiwwfqnaeAex++sXk7qaPaPCHZpY552YupR3WSZ2Em08jJ3A+xUivjyyTF5rI/7b/EE1IT01I9TuDJr6pLKxtYl+jLuZijPbyMcDuxLAd8njipvRYZY9GgXSGgeVYIumZM9Jm+EyltvIY5f8TzWn4DIOq62Rz9dajj3ETgj862tV8trSRmktjNZSscl7SRoskEkEoPh7k9gKEnnhvSLmOK8mv+mLm5O51iJMarHAIkAJ9SFJ/EVx/wAPXM629v0xPkRlYzGJB8LEu4Rlxnnk4JrtHhG4m6dzbXkyyy2svTabG3qRPDHLG7jsDtfB5P2e/rVe0W0ghh02K1uI7lYpnjMkZUgkwzschWO3knjJrOZy8mPlEoTQzyMxmE+7aCDKHJIB5wW+8VjaJNoxnd6+3fjHrXa54M1pR6cgOQig+4AB/Oso2eKxo8mziNvUzm/hXSLkTpJCGRNwLseFZM/ENp+1kV1e1FfEdvW7BDVe5PTropcTZhrbSsMS1sKK6YnpQR5WGVaz14wo0ap4R0sVa/0epQx189KsZVJnRG7CPEFZo4q2xHX0qUVSRErdPhErhHnpqLSahbRfoQsqj5u3Sdif7rxj8678BXGPMHy81G8uXu1FsxWQGOOJ33FFwFLiQBd21EzhvTitksOayT6Z2mq/4+kVdNvtxAzaXIGSBkmFwAM+pPpUFb+NLqKBnvrVlk3KFRYnjQZ+1mZmYHjkcDsa+ItctNXj/lNlLKsMoKqFaZN5jPJ24U8MRhvv9qkp8SO5pW9A1C1u9Js9MWdS8giE4QbmhQyFs5YFQ3U6Yweee1SGteCiI7GCZbYKLiKKRoN6SXce7dteMjA+yXblsbTjFWG4txJA9vbaY8SMBhm6NsqspBRxsYvkFVIO30FeacbiGUPqaSzSIu2KSBOpAoIAZgi/GJGxyWHyXAJFCja03PHugzX0UcUJiUJNFNukZuTExO3aqng8c5/CsPjGCefTp4p2tITIGRnZ36SRkcNuKg7t2OMYrfk1i4m+G1tXX+tufqox90YPUY/LAHzr4h8PLuEt25uZRypcARRn+qhHwrj9Y5b50bNovX0Urxffm6sUToFumysZwsiJF0/sywySBGz2+IAgAnuKq2hX0bzMuozTzKY36fUO8bmIMiMqpvO7AIAOCOCOcV2G/GVIPIIwQexB7g1w7XtIaGZlOUQN9W36bKDwQc9+O9c87MWs9CjiTnNePelu8Eafb3ulx2VwH3Qs7E4eN4naaV43jcjG7a3pnvg1b4tGuWRY21K52jI3JHAszDGADIUPI9wM1XvDfiNJAkbMeoABljneQPf3+VXO1lzSuxS7RvyOG6+pIq+leDrmxdp4ZuoIOp0IRndLDLM00yzO32pDkBT2BUE9zna0rwzJLJc3NnfmO3vXWR1SEdeMqCrqkrMQjZyDlCRj0PNXOF6irmyktpGntFLq5zNb5A3t26kOeFk9xwGx6Hk7pnkzj4vSseXumLDea1Bb/VqHt0Q8sVPQb4iScscnJJOSc1KeCnuLK0FveQ3Us0ZbMgInWfcxIMcm7OOeA+0jFafl3epLf6u65G6eDCuCj/DDggo2CMHir4Z1zt3Lu9sjP5VYqmVax8OtcRX5uwYmvydyIwLQxCFYI13DKl9q7jjIy2OQMmuaJ5fw6VPaiF5JXlnJYvgYSO3mwAqj3fv866bioCykF3eGZOYbdHiRh9mSaQr1SvuECBc+7N7VHsrYk1hJPDXx9HrfKV506p4Iq6zVWGsyR1mCV7ipUUiyhh4i19UJpVi6R7SlKkCvMV7SgFKUoBSlKA5/5x3uy2hQBiWmzx2CojA5/wAY/KtPyMm3QXXDA9cHkcYMYAwex7H/APGq15oXDPqEiyZ2oqBB7LtDZH3kk1u+SVy4uriNcmMxBm9gysAv5hmqN7POhf5clrPodkoKUqT0RWvPWxWKQVDLR9kNdLXMvMWzbdHIASuApx6EE/8A2/dXVrmOoXUrNXUqwypGCDXNdDyWHtcHkfDmpHG4rr4kZBtKhexPLJ+lz2Jxziuy6dLuUH3AP5jNcz1XwjNE/wDJxvQngZAK/I57j5iujaNCURFP6KKP8K4rm48ZRk0z1ftKyuyEXFnvjHU5oLZfoxCSzTwQK5AIi68gQyYPHGeM8ZI+6sPh+7vhqcsDxXH0NIiOtOysssg2lXjIRcZBYFcsOPTFTOoaYl1A8MuQrqBleGRgQUdT6MrAMD7gV5pmoXMQ6d3A8jKOJ4AGjlA7Exlt0bH1XkZ9cV6ET5S5dkB4f0G3ub7VWuIkkYXcYViPiX+Tx/ZcfEO/oa595jwRxXFzEinauxRuZpDhkTjc5Jx8TcZrpvhx5LSLULy+jMQluZJlQlTIIVRI4g20kbiEHGfWuIazcm5lllZcGSRnIDHjJJxk+2e9dNXHnam4r0eZy5xji+Z+hv8Am2jgdea5lXj4HlKxnjsyRhQw+TZqZghWNQkaqqqAFVQAqgdgAOAK1tEvFmt4ZEJKvGpBPJ5Hr8/et01i1h2JL2hSlKEilKUApSlAKUpQClKUApSlAKUpQHIvOvTCkkVyoO116bn2deVz94J/wVOeTWiNDatcSDD3BBXPfopnZ+ZZm+4ir5c26SKUkVXU91cBlP3g8VlAqM7MI8eMbHZ94pSlSbivCte0oDWljqPuIKlytYXiqjRvXZhX3tKz29vipIwV9JD8qp4nTLkajyBMVtqK+UWsorRI4py0rvmFaGXT7gDuE38f1ZDH9wNfn7qswVAMktgADks2B957Cv1DIgYEMMgggj3B4Nc08J+Wj2171p2R4YiTCASWZs/AzDAA2jn7wK9LiclVQkn+KPO5XHdk4tfmXjwrpf0W0ggPdEG79tiWb95NStKVwNtvWdqSSxAUpSoJFKUoBSlKAUpSgFKUoBSlKAUpSgFKUoBSlKAUpSgFeYr2lAebaba9pQClKUApSlAKUpQClKUApSlAKUpQClKUApSlAKUpQClKUApSlAKUpQClKUApSlAKUpQClKUAoKUoBSlKAUpSgFKUoBSl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AutoShape 10" descr="data:image/jpeg;base64,/9j/4AAQSkZJRgABAQAAAQABAAD/2wCEAAkGBhQSEBUUEBEWFRUVFhgWFRYXFBgYGhUXFhYVGBYVFR8ZHSYeGBwjGRYVIC8gIycpOC0sGB8xNTArNSYrLCkBCQoKDgwOGg8PGiskHyQwNSwpNC8wLywsKiwwKiowNSw0NCksKiwvLDQqLCwsLDUsKSwsKiwsLCksLSwsLCwsLP/AABEIAPMA0AMBIgACEQEDEQH/xAAcAAEAAgMBAQEAAAAAAAAAAAAABQYDBAcCAQj/xABAEAACAQIEBAMFBgMHBAMBAAABAhEAAwQSITEFBkFREyJhBzJxgZEUI0KhscFS0fAVJDNykuHxYnSiwjWCwxf/xAAaAQEAAwEBAQAAAAAAAAAAAAAAAgMEAQUG/8QANBEAAgECAwQIBQMFAAAAAAAAAAECAxEEEiExQVFhBRMUInGBkfAyobHB0SNC8RUzUpKy/9oADAMBAAIRAxEAPwDuNKUoBSlKAUpSgPlK+0oD5SvtKA+V9pSgFKTSgFKUoBSlKAUpSgFKUoBSlKAUpSgFKUoBSlKAUpSgFKUoBSlKAVp8Zx/gYe7difDts8d8qkx+VZ8TeyIzAZiASFBALQNhOkmud8X5pe8HtqxU3VyjNoBIMqwkqd4Ou1VVKigtTVhqPWSTexPUguT/AGjXLWKb7Xcm1fclyZ+7Y7MoEwuwjtHbXr+CxqXra3LZlHEqYIkdDBANfnq/y8bV1VvXLbCM33bZp192Y1juNNRqDMWPg3PeJw95bSo92zbUZbaCWywPRiQJ9NI1rNRq5Xlkz6HpTD4fFTz4ayfkk0vudppWtw7iKX7a3LTZlYSNxHcEHUEdjWzW4+VaadmKUpQ4KUpQClKUApSlAKUpQClKUApSlAKUpQClKUApSlAaPGsK1zD3EQwzKQDp1+II/KubJjLeAS59owltmRAbTKSoukMqEDSNAykgDo29bnPfOmJwuKyW2TLlMqVJgMNCe7fT+fK8Rjbl1WW5dLA7AxKHUgpO0Ab1kqSjJ80a8NUhG+aWnDXX0JLCYtrjG55dbjF0A0GbzLlG6qDIgGr57OeXvFvPijd0W4yqEcszAZdHYHQSPdnWO2/HsYg94OQVHlA6Tv8APYVcMHzti8Pg0t2cqWwgAIAnUzm3kkkGqaUYxeZno4mn26Up4dd1a8Pkdhu83WVxwwqrmcibjKV+700ziZn3RpO/pVhrlHs15Uz3jicUVd4BVSwYhm1LN8iK6vW6DbV2eGKUpUwKUpQClKUApSlAKUpQClKUApSlAKUpQClKUApSoXm/HXbOEe5YKqyQxLbBF1fYEyQIEA6muN2VwUv2vWrYy3PKSIV1zKpIYwI6ltRvOg2rlN/AgMJkERKGJDEbadBI+vrUlxzjSX7r3SjB7twmAZEEACBrJk9RpIionEWi5YWFAuLIPm3GubX66157eaV+JcqdOdNycrPdz/BH3LRLuDpvHx3/AK+Nekkgg3PIDlnrIE5QJ1+PqK828NcHnYKNO4Y6an3SQB8a2ri5mV3EIp1UscxEgsi9FJ0BJ7zrEVZqcws695QpX10dvuWLkPjQw2Kts9wWgRlZyubIh8xAE7sBAP8A1bGu2cv81jFXbiraYIpOS5+F4OwB1+e3z0r89P8AfOGCBVY5YXQSoByj1Ij41+hOTcba+y2kUhWyA5NviVBCyPgKnRe5M0YmjCilFXzbyw0pStRiFKUoBSlKAUpSgFKUoBSlKAUpSgFKUoBSlKAVSPaTwZripdTEeF4cnUyCQCYVf4vXsIOmtXc1xT2k8xNfyZ7VxDbzaFvKCemkgnT9tKprSSiSjFy0RTcdiriiIykr5myjMc25nvqPNpOk1Grb1m3CBjIAIypO6j4TW3ibt4WPGBJtl/DUkMZgDN0gjMAvxEVC4e8WcCZmTAMd2JEegNZIp2PUw+HpUu/iHdGVSGuABsxU67BfhqQdqz48tuepMCQADAldNI1FahtZHmd9/wCvpUlYtHRySI2/DtrJkwNgZn/eTS8jOukZU5NUrKO43ODcavYe0bQRR94XBKHOrkCAZ3GoiQOu4roHstt2MRfDXQRibXnXzNB/DmgmAdxoB19a59ZvFyAg8RzAUgGDHWPxknqd/XpJcD5yvYe7mtGCrQ4Kjzx7wPVQfTt8RXIySlexVGarybm93z9PQ/R1K1OE4trti3cdDbZlBZCZykjaetbdegjMKUpQClKUApSlAKUpQClKUApSlAKUpQClKUBAc180DBoIUs7TGnlhYzSdpg6DeuX+0XnexftG39lC3gV87AEpsWAI3kEde/wq18z8gXb1y5cbFEW87XALjeW2CBJ2iAJ06wNetcj4vhbWfLavG7CszEqVEqd0kCRAmfX6Y5yldprQshGdnOKultNPE4t3t+HnJtzm8OSFLBSARBG0zrUf4gGY5M3Yy2aPVhoSdNxPrvOW+2XTr/WnpX3D2ymV7u3RdZjqQO0dfWoxdo2I0I9bJQk7JvbwPeKw4t3GLQWnKoUhgSAMz9so1gTqT2BrBcxjA5Wkg9P4R6af1FZeOcQtEqbS5TMxv+tR54kub3A2kGZ0J6iDM9ev7VJJvWxfjcLGhW6uDzIt+B4sLahrDpZAgQQzuTAOoUxkzR+L8O29RV62c+dSW1k5yASTsSRHYdvgK0rV8QIGvrp6DTrr+hq0cG5Xu4l1S0NC0OzbAmTkAGuaB8hrUG5N2L6NKVJKtUtbcuJ2rl7nDCvh7UX1kBEYE6hiF0PpJias1Ufln2ZWbABvgXW0Iza5YgiIMAg9RV4rZDNbvGB6u4pSlTOClKUApSlAKUpQClKUApSlAKUpQClKh+P812MGB47wWEhRqxA3IrjdicKcqklGCu2U/wBo3Oy5buDtGGIyuxGjfxW+43Hm+MVyVuJE3VKiHtgFSGG6+mXWI7/KrXzrxGxisW5VciyYddC5A94yJEmJHoKquJwNtCGzM+g1BCgMDDg6TBER8TvXnSlnk3c14ajiKylTpPTermpxHiDO/mRTuQ2UyM2/9a1oPiIzSPMe++47+k7+lb98BtAijzayZI30Hp/XaozGNkOsCYPT5/D6VKKTLqnRc6SzVGrGC9g2bcx6RJ1gjbTY/kaz8OwaJqwkgTtuRJ0P4dOprxisUyyP4Y9YJAb1/irHaw1y5JCgA6gTsDMRP61brbXQqp16NKOZR73MlsNdBOoEaGIHSQD36mrRa4mGNi3gbQe9lAYC0fIyRl3+G+vrVRwGHjMhIJO4GpB6Ze5np1qV5d4gMMzMjFbykZDGYTJzi4G2OWYGup6b1S0rlLnOvJub15nXOQ+H49ryYnEuxR7cwxJ0OoUCfLqZ1FdFrlvKHtUUBLGItZVVABcUzoAAsrGmxkz+5rpHD+JW76Z7Tq6zEqQYI3BjY+la6TjbRmd2vobVKUq44KUpQClKUApSlAKUpQClKUApSlAK4f7Xif7RXLcJIVARAi2Ow+O8etdudoBPbtX5+5ht3ftN174cv4jZiVg6NCgfBQI+FZsTPLFFlPESoPPHaV27i4MP1PvD1+cVhaCzNEyCPQ7dus9vSty4pBzH4aitC/YkwN9yNulY4cSmliakJ5oPUz8NxSmQzZU6QsxJ30jv8628bwZDdQeJbYFZVshywjKcpDFtdp3kHsTMEmZQcvmgAzmA21H55ayjGKqxPmOpAIJ33np069KteZbD0aeJqqcZVlmjweiPXGrpN+6SFLXDmbIqqCTGyqIB06fvWql4Iqr11nUGN9NOv6TWZXXITIBP19IP/FR9+0FEgE9hP9aVJWehmr1KcqkpU1a705Fk4VdAHiKqq41hdMgUSbmvUnSZnaAeuHieBe3dLI6k3kF0gDVC8kqe51mes1rcLzlHBYqtwCSNCQJlT0K7dKxIjFgLbZumo6DYfTp6VF+JVSqyjO8Np7wty4WhPMxBYwNwup0MaRXRMBzxYNyxbUnD2LdwEgM6tc13LoP8syRIWNpqoLxR1wrYbQW2YOxyrLMY1DamIEadNK1MNw5ndLJJhmWB2BIBbWNhr8vpK6Ww9WlgJyX6ui28z9TWroZQykFWAIIMgg6gj0r3WDA4cJaRE91VVR8AABWetx5LFKUoBSlKAUpSgFKUoBSlKAV8Jr7Ve5u5mOEW3lQs1wwBlJBgqCNNj5hHea42krsEA3tMa1iPCxNoJNyJz+6hPkO2pI313qt8+e0ZRetvh7ee3ZuIXYETc3zKo7GY8wP71qc5XbmNLXDhmUKBlMQSSNR3fr+mvXnV92tuRcUx2IB7Eem0Vhc5N22ospzjFvMr/IuXM/MXjW3Ny0rXYJtvaAVFDlWXMpBlsmkTpPeoCy5e3m3MSx11nXXt1qIxHE2HlB0aNzrHyrascSCp5Ggawp1DQB5WHY7etRnFyNOMWH6umqF7273iTq4fCFDasBr9y9aQ3GGngi2xa4IBkmIMHtqRVXvWLVx9FKqAMpA6DbN082lbfC1Am9n8NxJtjXfbLB0ggsNZrZRFIiAPLJAKiTrljXXpp2HfUy0jsNGG6OqV7OXdRBcQw4W4Ta0Qjy6devz1IqWv8rFEtlroYuoYwZVZggab6ET2j6Y7+HVQScokEiSfiY6ST+dLWPKoIHYkR10n8q46jce6V16FOhTXevJ6GXhnC711jZw9k3bmUEqNNNBvt3HyNfMRw25YKm6uVZaA0oTkCs4XN5tAw1/es2BxN1Ed7N5rZYg6RM22LLEiV16DfrVe4rxm9fuh7913IJjMxMSZaPid/lU4RUkbJ05dHqE3Bd5XWvvkSlri6e7lOszEaanKVO7CO8fnWW/xFwEyzvM9QfSoXBv59dAdNRUzfxkJkkZbgBMqswGDATEjUAx8KjKKTR5lbGVq0lmezhptOv8AI/tYVrQTHMAyqfvIABAIAnXeO3baugcD43bxdkXbM5SYhgQQR0/Ma1+beH4lVKs/mBOuu3Y+grunIHMNq9Z8NHGZT7pYZiB+KIGmh1q2jUk3ZlPUzyZ2tC3UpStRWKUpQClKUApSlAKUpQCsd2ypgsAcpkSNj3H1NZK5nzV7RjkxWFNl7VwZkViZUiNGzITvp9YOxqMpKO0lCOaSV7HMuP8AGCcTdZmYXUuPkuKTAIYhFToFgAfDoa84nGWr9579053JEKEKqSFALtlbSGgADpv0iGvlp8pB3jzCIMajpXi7ayE7a+ux7/KsV7bT2cZWoV6ihJ2yqye49LgRcbQ7zO3l9B/P0r3a4dbUxaBdjA2mCRGnUa+nata7j8p06CNNJ7wOlbVrjuS5nsHKJkeWNDGnpt+dd1sTg8Hhqd9JSMWPutAjZAAdDl1/41mvaglFyIdgG3gmd+kdvnWC1jVLXHct5mJgQQZOoIOuon6ipFsc1qycqsqYlSqsRHuFTmUkakErr6kda41ayMNfH1pSbhKyfDcRmJZnMQR8alOD8tXWv4Y4geHYvOpFx4COq6kTOmbQSY96R0nSJHiz5QCACFEKp1OnYakflVu4rzSb+DTCC2B4VuUuCBmIHnXpAidB1UTvp3ZojzoNORU+YMGtjGXrdu5mthzlyvK6+bLpoYJy79Ky4Lla7iyPAWSGC5ssqM2upGw6/Wte0qBNOp+kjUa/sf8AeZfmtrODOHwUo93S/dk5iNNEnVJjcdOgO3IbdpJ1HOWrehD4fhbW2i4F94iQVPugEwRr+IVOY7lQ3GwwsXLbm7hwWVXGjrAZte4PuxplO+tRVmOpJEQem+/rM9a2V4ndkWg3kQgoZCwQmVQTHRVG519TXG7yuizD9TJy6yVtNPfvxNK7gbts5dJGh66qf1nT+tb17IOMWkxpFyQzrlDCBbHox/iJA37nqaif7cw1vCsAM+JuMc51MKfMS0AaaxvuDpUHwsk3Aq2ySYIAMSQZGo7flU75dTZhc06cqVm09fA/VVK0eB41r2GtXLls23ZQWQ7qdjW9W1HnClKUApSlAKUpQClK+E0AJjeuPc6cu3r927fS0xtMdIZXLKIAKgakMASFHf1JrofOHMqYSwCylzdcWVVSN3nUk6AAAmuVce5l+2YFsMiG3ibd0TbmGC2szFgdtAu28jSdJx4ipqo7t5sw2F6+/Lb4Fd5g5QvW3Bt4bFXFy6MMKygbmAqyd2O/+5g73CsVOuExIPf7PdH/AK1+jxfgCLjbdzXw33Ozn/VWTtCW1B4RN3ufmLFcOup/iWbtsE6F7bqJ7DMok1hbCGYUE9hBJPppXZ/afYF04K3ecqrYggtO33VyD9Y+tUDkjEWRxJTfKm0M3maOhBRhm2MqO2+4rTSnnSZnqU8krFasYJluhL1tkHZ0ZZI/zAf0KsPGsMotLkZjl1UMdEzQSVEnLJAmI2FdL9ovNHDr4W3nF28kBWRcwhhJE7ZttNDJHeuZ45coYnywPKrDvppXKsmpKxrp45UKEqSgm5b3u09tEU+GYEMWBVveIGvxNYcYsbflt6/vX3iGMJtQIJ+Env8AvU9zTylZwVuyUvG9ca2puDSA7AFojSASNPXUmpxTtdnn06bepXrFiU7Hp1kRM6fGpCyigDSP6/rvVq5A5et37iFyYUsJEHzBQ4iQe9XPHezvCuZJuA66r4azPwT4/Ws8qsXdNk+yzmr8TkrYRy2jIqzuSZjXXTf/AI9awX8DcWWzTtmA1iAT+martxvlWxhV8l29DZkzXGtkB4DIsC2DDQRmB+PrFcyXbX2ayli40Mwa9qCEbIAdcqnrqJMwO1djVTaSN8eiaqgqkvh38kt/v7lfsWhM/WG9I+E66eo+VdT9kvJIcri7ghVJ8MSDn0EMQNgNRrvrpVCs47DpZCIgaZksFmZ3kdCDtrtUvwLnrFWLJt2nEbAlQCP9MEkDqatzqL7xbiOkKcKfVUVZb2foVI6flXquO+zzj2J+2jOz3Ld3y3FjyoSJF3rEZY3/ABV2EGtVOamro8hO59pSlWHRSlKAUpSgKpzNxY2XdiCQq5oABOgBO/xrl9rnV7F/FXkIufaGt+CoOhgMG0iV6dBMirD7XcE4uG6l67LZLYtKTl13aAdSRpt0FRGIfC2sNnt4dFuhlWfDLxLQSCSQxgHQwfSvEqu1SWu8+nwlGn1MLq7lp9NvmZON8yNiLdoIAZvIraKShldQPgwP8qicXbvC7dxd64tt7bZVBTzXXKwq5VEhfD/E/dRrNWjE4rDX7aOLqWsjZgCVtn7toYFSqiJET6GDUXxvDJcuPfFwLbuhPEEAhsmzIQ3WB+feqFUjHRk8HNUqk82idt17K+q8+fgeuCY3iDWBcsgOxKqPFllfMXZrh1BQCFG/XQR7sh/aPGhvgsM4/wCl4/W7+1erftCtYTDhUsEqACgUgaNO+bzdK0T7a7f48K4+Dqf2FWQvJaIpqTlOTmoK3vgQ/OT8QxTYW3dwXhMLwKlbitJgz16CTVMVUPSTJJOxJOu3xqzc58/JjPB8G3cQ22YkloO6+6UMzAYfA1Ub4JbSQZ76jrudev5elaqcXls9DHWwnWNSk7I3L90DKpgEEkE7g9x8IG3atq3gLuI0iZ8gLHKIG3va6TP6bVI8rcrYu+hexhpQyPFfSYygqBuTqxnbXesn9gP47WSz2GkAHKXMhSFkSpPlJjsDXZdy2Y7COEw8Ums8r++RF2OCWkbJecjSSQIAGo8pI11G0bTXnD3EBPusAY7iF2jXrr/vU/xXlLEpq5N4EjzeDcU6zCww6D16mtJvZ/ib1vNbtQCQZcXIIE7ZVbr3/aoOpGTtcpr4lt9XQjlX19+Jk5L4BcvFvCxd2wCzkZCZgAakhhrGn0q1ryDeI83FsWe/nb93qO5JwYwByYgr5c85M58zlYHmRdgPrV3wvGkbVA3m28h1jcDufSqJ1ZKTt9C+NSTisxyni9/K7rba5eCxnuv5lbzQkduus6yem8fzJgPDQHPo4LKwgLcCgGROs+Ydo1HSr/znfQWBhbdkI+IcFRlKEsGXMfdGuoqG9oPL5urhkw1sItlLuZWaNHZDm8+p1DbV2lJZo30PYxeOfZXGP7tOdtNdLc1w4lEsWhlkTP10qewXA7owjYkkLbDqkdSTMn0ga/I1HvwhrQtoby+I7HygyFXTKzGIAmR8Z7TVq4pynjMFh5vXFW2x1RX0Y7+6BBII1nuPWNUtjZ8kqWVp1Iu31PHKnNX2W44t3JRkUu2ZSjbZRlKMzNJI0I6z6X3Bc+X3ORmVHBMhlnQCZ0jp0rkK2fMrgKuUSvctoVKjYkAz9N6z2/HumVMEkn7wNqdidJ+c1Q3JfDJpH0NPAQnSjNR9dvp4nceSeaLmNa4Xy5EKi2wUpnnNJILHSRpVvrmnsetXfDuG8ykFly5ewzgjtE9q6XXpYd3geDiYZKjiKUpV5nFKUoCnc2Wwbvm20J+g/lXF8bxB0uP4ahIJzMkmTmOoJkyOhnfUV2Pnvh5vi5bVspZQJidNJHzGnzrlvGMBdsWwWt+ViEUNDBZIggj4SD6618/UaVaXNn1nRlanTgs+/T39jRwOOewR4di3r7udTcgwAW1JUMYEwOnatnG4/E3SfFhhp2UdxER0rbscBaAASAIgGSB1jUyBrUthOBSRIzNWWWIg9drO1MS5S+FNc/5K7gbGIdBNm2V1AzljmAOmiuB33FbOH5UXEXAlxEskmAbZaIOuoneYqS5gW9ZuKlu0reQH3gNSzSN/QfWsHBuLvbvh8Xb8NFIJYeYABeoUk79qhnqOV1Zeev1J6ulaMY+W36s1+aPZ4MHhzdF5GVWUEHNm8xgRBGxNTWC5BxCuLqXcKZUAK4dgBoQRIkH5x6Vp818yW8SHRbpay4QLFvUOpLA+YqYIjX0IjYn5w/nkC+LmIvtbtABVtqhfOYI80KSI30jp8/SU52VmQqdHVJUM8t2u++7S3Hy+xbF5hx+BQtibmGv21BORVa20dAhVQojbUVT+N8fbFAvdw6YbzZkuBswuTat3EtHQSxRlIPXNtNTGJ4vhuIMbFu4SSpOqMIyiZ1GvSqpxXk9rL21ZgRfbIrFMmQ5gCYBMxO01Hr3JONQhQwNC2WSan4Pgzbs3JUEbGtsbRrHxph/Z1h0IS5fuF4mVMafDKf1rfs+z+zGl+/8AUD8o1rO5RWxP5fkojSpPbP5MjslSHB8eLL+ZS1ttHAJB16rroR3Ede9erPs0tu7L9pxC5QJhhqevQ6ait7/+aIqHJib5IBgFhqegJj86sjJNXRHqqTlllO3kyD4ili9i7fhYi462ijLLg+R2UXcsa2yqgNrrAPpW1zFxFB9zhYNsgM7hy7XG1HnbrEGNSKrWO5bvocxstbDo2VWYFmCqCwMQfdBOw0G2lSvL/LV/GWcy4hrAtN4fhZDEhVl4kamddKsTPUxWCoqinGWzz367L/z6EficE5e2oByXreW6ZTRFuEn3gSNQm1S/2+42fBOZtMoulmlmzhhtJAHQ6DpWlxfgRtPlu3DcuqwAbVYWJygT3Jq2cB4DY8NHe0DcIIL5nBgHbysBFZpVZOWWL3P6mCWXKlLVLRW089xXLfKaFlYO4KwwyqPweYE9tdJ9azPwu3K5875SzDOwiXjNoF02Gx0q4/2dBOVyFP4YH6nWvh4fb6rPxZv0BArsZT/dtIPET2JsiOQOYDbxK4W2ltLfiMp94kgW2eRLaamurK4OxBrkXGLmGsq5S1btvGt1E86F/J4gIIYkTOlfOWuN3Ww6K+Ic3BKzn1eDOYa5iII1NehRxOSNtupmr4OdVdalZHYKUpXqniilKUBV+YP8Y/L9BVD5pwDWsPbSZtnE2oU6x5iYHp6VeuPn7/8A0/oKq3Ph+7sg7nEW/wAs1fO1V+vJ8z38GszhE33wIB0FZbfDVbQyPhUgU00g18tzO1Zsq4ELsqPMlgJeVV2CD8yxrT4XbVsQFdQwJEhgCD5Z1B0Nb3Np/vP/ANR+9aPAdcUPQ/8A5islv1PfE0X7pF828C8C6LiooshpAXQzvDSdjGkdB06zXL2AuWr4tPbW5ZIJR2RcyDQhCY6E9d5J7is/Pyzgz6Mv7j96m2uQqkHoP0r0JVGonozxMp0IZle916Ws/HU9Nbt2yXYKAOui76ROnU1T+Y+IFsVhVEArdLKP8zIQT8SpirDxnEE24Fk3Q5CsoAMAkawdzMAepB6VQ7PFL2HlCnmtMfCLBD4TSCwUttoNlO49TUKEbq5LBUG5danqtLeKav5X4F5w6ksbjgKW6AR/xWEY8+Icp8kqH/yg6x9TUNZ4uLbN4dm/cV4KxLAKJUgDp5g39CvT8zQCBgcRrp/hn+WtTyO5gq4OpB2WzyXyuWrh15mxOcTlefpktkfDWdPU1YA1V7gfFUNnxGVkmQEYQ0ghYj5Cp9K5S0uuZkqpp6lY5yH32C6f3lR8iQCPppVpWwASQAJMn1MASe5gAfKqxzl/i4L/ALpP1WrUa0Iurf2KXn/0co5/wLniQKXCn3akaSAfMP5VJ8NwvEPATLfsldYJHm3O/kivHO3/AMgvraUf+T1ZeED+7oPj+prK5vrMvL7k6ddwhsT8Vch14TxAjzY5R6C2p/8AQV4bl7FnfiLfK2P5irNOlY2q64eKm/2x/wBY/g5pzHy1eTMXvPe8pcswgKojXcjc7eg36aXBuXLtzFW2BJRXSGQiAuaDr1iCCO4q/wDNKg4S9/kI+pArxyRgHt2LYcgywZQOisQYPrr/AM1ZCbRt7W1hszS4ePPS2w6zSlK98+MFKUoDVxFgEnSqpxzkazfglmDB1aSzMIH4YzQAfSKuNwVpXVqmdGM/iRqoVp02pQdmVvD8iWbTFrTXFJ3+/ukfRmYVIJw1l/Fm+JFS2SvLWqzywdN8SarSRU+IcvG7dzkDoBqOnpTFcG8O4jjoIjtoasxs619WwCdRVC6MpJtq9+Zd2qWw55z0P7k3+Zf1rcS2xUDfQevSrvewSEe6PoKyrgwNqjLo9yVs3yNK6QiqcYZdjb9bfgpfD+FG5mS5mUZd/mKheK8vi1jMJZW42S5IOg0KZcpHrIB+JPc11B8GD1I+lQ/FOU1vXrF03WDWWJWAIMlZB/0/nVawMoaR1LcP0glUbm7Kz9crs/Ui7HKaquUXDlkkQiiJMwCIgDtXtuWAY+9OhmMvUddGmrL/AGYf4z9P96+f2Yf4/wDx/wB6j2Sp/j9DDLE5ndyKY3BMt9SwByvmD6idGgRPdh9Kn0aakruB0gme+gpawqjYD6Cp0+j5rW5KeKUkilc5r95gv+6T9Vq0gVu3cIjRntq2UyJUGD3EjQ17Nkfwr/pFX9ilxJTxilThC3w3+buc15v4JeuYvxLaFkFsAxqZDMdBv1qb4Phm8BRlIImQRB3q2GwOgA+ArIFqP9OWbNmKu1NK1it/YX/hP0NfDwx/4W+lWYrXgirFgY8WR7S+BS+P8Bu3MO6IhLMAACVHUdzUjwbgjoLYI90IDqOkfyqdurpWzg7e1WRwUFvZKWMm6eSyte/v0JClKVtPNFKUoDy1YriilKEogLQrSlcJHkqK+BdaUodPNwfrWYClK6NwFfG3FKVw4e6GlK4cMF7esdKVIkfa+V9pQHk17ilKHRFeGFKUOGNhpW3hRpSlA9hs0pSh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AutoShape 12" descr="data:image/jpeg;base64,/9j/4AAQSkZJRgABAQAAAQABAAD/2wCEAAkGBxQSEhQUExQVFRUWFxYWFxUWGBQcGBYYGBcWFxcXFBUYHCggGBolHBcVITEhJyksLi4vGB8zOTMsNygtLisBCgoKDg0OGxAQGy8kICYsLCwsLC0sLS8sLy0sLCwsLC8vLCwsLCwsLCwsLC8vLCwsLCwsLCwsLCwsLCwsLCwsLP/AABEIAPsAyQMBEQACEQEDEQH/xAAcAAEAAQUBAQAAAAAAAAAAAAAABgIDBAUHAQj/xABCEAACAQIDBQQGBggGAwEAAAABAgMAEQQSIQUGMUFREyJhcQcyUoGRoRRCYrHB0SNDcoKSouHwFTNjc7LxFiRTNP/EABsBAQACAwEBAAAAAAAAAAAAAAADBAECBQYH/8QANREAAgECBAMGBgMAAwADAQAAAAECAxEEEiExBUFRE2GBodHwIjJxkbHBBhThQlLxIzNTFf/aAAwDAQACEQMRAD8A7jQCgFAKAUAoBQCgFAKAUAoDDTakJmaASKZVUO0d+8FOgJHT8x1oLmZQCgFAKAUAoBQCgFAKAUAoBQCgFAKAUAoBQCgFAKAUAoDXbf2omGgkmf1UUsbcTbgB1JNgPE0DdtThmzNrSxYoY1xeRpHaQDmjBQUGmoVQAvXIL1UVf49djnxxX/ya7HYd0t7ocf2vZfq2y3P1gRcOByB1+FWzpSjlsSOhqKAUAoBQCgFAKAUAoBQCgFAKAUAoBQCgFAKAUAoDwmgOT+kXbH0mf6Op/Q4ezy9Hl/Vx+Q0J8SOa1XrzsrFTFVbLL9/TxIn2dxr51zbnHcrs2Poil7HE3GiT9oo84yGT+UyV11J3sz1bouOGhN7tv0/TO5hq3K4vQHtAKAUAoBQCgFAKAUAoBQCgFAKAUAoBQCgFAKAi2/e8X0WELHrPLdIl4683Yeyt7n3DnWspZVc0qTyRucS2lsOSBrlnlV+8xRmElyblmHByTc34nWoHUXy3179jali8NKdsTHfpp/n3+5mbL2WuJ0jxcnDVWALW5861sk9Yq51v/wCPgZx7Wk213W0+qsmvsbTaeDEC4eOFyjxnOJLgEG1sx053bSx6VrKo4yujr0cFGtScZJ2Vkrd3vX6mFittYyQ9muLxUjnSyMYwPG6WIHicpqSFScihi8LhcOtdHyV239r2/R0b0bbHxMIZ8RPNKzgaPJIyrz7ock38fkKsHElK+lie1k1FAKAUAoBQCgFAKAUAoBQCgFAKAUAoBQGu27tdMLE0r3IGgVbZnY6KiA8WJsOnWwrDaSuzDaSuyGvtjaM+ZkKRCxKxogdgPtu2jHyA48+NQSqySbSKs681FuK8CMO8/wBOVsbctKuSFypUIVFzHl4d7U5ueo6VDCq6q1VmuXd1X7K1Ou66vJWkuXd1X4Zj7VlzSt0HdHu0++9VKjvJlGrLNNmm2c6Li2maypApzHhmdgRa/PQ/KrlNuNNLr78z1f8AHsM3TlVm7Jddl/iS80Y0+3O0kzOCof1GI7p5WHQVidCTTad3zXQ9JhON4R1OwWiWzfP69L9/lsZm6G01weLPaLeMm7dQrH1x1ynj1BPGwqeFTRN/Tx/081xSk8Ni5J/LLVeO3p4H0FhXVlBWxBAII4EeFTlcvUAoBQCgFAKAUAoBQCgFAKAUAoBQCgFAKAg2/wBIBNhM+qCU+QYxuqk/Ej94VFWdo3IMQ7QvyuVT7QEagRGzc+BAHQ1ycVi8nwwepw8ZjnT+Gm9eZEd9tptIMOGILieNkAFrZTmZvgNT40wVapVqOUtlFmOH4irWrOU9lF+fvyNLPIbFuep9/ieVErsQWeSXU02C2aW/zTdcxbL7bX9ZvDoOlXKldL5N7fbuR2cbxHJT/rUJfCua0u+v6XRd5s8Th1dSrAEdPy6VWhNxd0cWM5ReaL1NQmzmR1sxKrfLfU2PFG/A8BVt1oyi9NXv6+p2Fj44jDunWdnFfD0+np0256dG9HO9HYMuEmPcY2hY8FJ/VHoPZ/h9kVLQq5lZ7mcLXzrK9zqoN6sFw9oBQCgFAKAUAoBQCgFAKAUAoBQCgFAW5pQoLMQABck8ABxJNAcs3g2l/ikuVRbCIfW1BnYG4KnisYIuDxJF6gnU5Iq1Kt9Ill9gyAWjxcyDowje3kWF/iTVV0KDd3Bea/BSlh8PJ3lTXmvwzX4vZCwK0ryPNMwyK8hHdBPeEajRbi9ZnaNPLBWXcYqZYUnGnFJdxrL1TKB47WFybAcSeVbJX0Fm9EYB2tHqRnYDQsqkqPM1dhgMRNXjF/Z/otLA1XvZeJk4edJBdGv16jzBqtOEqbtNWIKlGdN2kimeLMCCKxF2d0Zp1GmdH9H++Oe2GxLDtOEbnTtQBwP+oPmNeRt0qVVTXeduhXVRa7nQQalLB7QCgFAKAUAoBQCgFAKAUAoBQCgMXaW0I4I2kldURRcsxsB/fSgOZbW2tNtNiLNFhL6IdHn+1L7KdE+PQV51L6LYqVKubRbfk2OGwyxiwFRNkDZqd4MbKWhw2HIE2IYgOf1aKLu9uoFrVlWScn/6yfDUe0lZ7F7Ebi4SOItIrTSm15ZXcsTcX52HOq2Jr1YUnJSs9Ntt/e9zt4ejTc1HLp796ES2lsz6JLGELGGUlQrEkxuBcAE65SPuqGjX/swbl80dfqvVHN4xw6FOPaQLDYYT4mDDsbI5ZntxIQFso87GutwijGdRykr2V7e/DwucvAQWs+exJd82SHB9kihQzKqqByUhyf5Rr417LhilUxGd8k/QvT0RAMDJlmQj6xynxBFU/wCVYWn2SrJa7Pv97Fess1KSfLUknGvB3OQY88XTiNQRoQRqCCNQQbG9SQnZ3JqdRxdyfbl+kC+WHGMA17JMdA3hJyVvtaA+BsD0qdRSOzRrqas9zpKtepSwe0AoBQCgFAKAUAoBQCgFAKAju9O9sWDshDSTP6kSesdbXYnRFvzPQ2udK1lJR3NJzUVqQaaKbGSCXFsCAbpAt+zj8dfXe31j42sDaq85uRUnNy326G2QhRYVoRtg3NDBpNtM2HxGHxgUskWdJQBcqjgd+3QEa0acotR33Xp4ou4KpGE7S2ZuMTt2KdQUdCg1vmXj466VxsZUqTeTK1bqj0eGhCKzZkyGbw7TTESxRxEOsTGR3Gq5rEKoPM6m9WMJRlRpynPRyVku7mzkcbxcOz7OLua/H4dmKPGcskZup/D5Cr+AxjwtXPuuaPOYauqbalszX7VxuInfNMkjMBYAKMoH2cule1wv8hwNKnZRa67PzbT8joZ4S1zr8Fey9ntnEjjKFvlXnc6XPSvPcb4z/dajBWivfvoVcTXjlyQd77sz2aR5VggXPKwub+qi+0xrjUaKks0tvybcP4fLFO7dord+/b+5e2zu9NAEL4kl3zaIoCrbLw68fCpp5KdvhR6rBfx7DV1JJvS2tv8Af2aaF2LMj2LDW44MDztWZKNlKOxwOI4GWCq9myV7s764jB2Q/pYR+rYnMo/035AeybjkMtSQrdSKliWtJHT9g76YXFEKkmWQ/qpO65PRb6P+6TVhST2LsZxlsyRVk2FAKAUAoBQCgFAKAUAoDn/pG3WbEFZo9JY/VNuI45W8L/D4g6Tgpo0nBTViFbO2pZuzkzRSj6pOh8UJ4iqck4u0ilKLi7S/w2eO24mGUNK2hNlABLMeiKNSa2hGU3aKuZhSlN5Yq7LR3rKgM2ExKoRcEqoa3XJe9XFgKzjmSLa4ZiHFyUb29/U3mz9oRzxiSNgynn94I5Hwqm007Moyi4uzNBvNsPDkK4hjBzakKBe4J1tx4VpUqzitGRVqs4xVmaiKJVFlAA6DQVUlJyd2UZScndu5WBWpqVAUMnhWhgy9ycTHFisSsrBWcIVZrAZVBuLnh/SujTklTi/r9z2HBYdrhstPWSeq5tf5+yrejaKzS903RBlU9TxY+XAe6oKs80tD23D8M6FL4t3q/wBEUkYfSD4RgH+K9SLSj4nj/wCVyTrpLey/fqe4jFKB+JqNM8rFNkp9H27ck88c7qVRGDopFrsODEHUW4gcb1cpU2tWdKhRy/FI7eg0qcslVAKAUAoBQCgFAKAUAoCllvxoCK70bowYhSWUdb9PG/LzrDSejMNJqzOe7p7Lizyyhu2ZHMSOxzZEUCwQ+JLG/PrVqhBU4fDz92L2FgqdP4dL3/8APfoZW3MWHkABuEGW/jclvy91egwNNwpXfPU9Nw+k4Urvnr6Gm2FtKPD4mdGYKjqjgcs+oaw6kWJrz3GYRhXul3nk+PwjTxLcVvq7d/u5tnkk2hI2HwrBY0CmbEFSbE6hI1Nrtpx/s0qOHjUjeWxw5OKirq7ey28X+lz+7TaO4nZ27PF4jORe75GS/igUae+rsMBRnF6HOxfEFQnGMqcWmtbXT+92RzDyvd45AFkjbK4HDhcMvgRrXDxWHdGeU3qRjaM6bvGSuvT6oyA9VyMqElYBj42BHsW7pHBgbEeRqWnUlDb7FnDYmrQlmpPU1kklrgYoE8hkDn+WrUY31dPzt+T0lL+Q8SUdV4uy/KKdj7FmnZljuxJ7zuCDrwOXjbw0rfs5VOiS8TnVO0xU3UnL9nR91/RuqsJJznYai/Afsjl58fGp4Uow2J6dKMNjpmBwaRqAoAqQkMqgFAKAUAoBQCgFAKAUAoDF2jtCOBGklcIi8ST/AHc+HOgOabc23LtAlAGjw3sHR5h1l9lD7HPnxsIJ1L6IqVKt9I7Gnxuw2u0mFkCOwCvGcwjcLwN11U+PA2qXC4yVB2SuujLGC4hPDPRJro9V77zQ4jFYlDkOGCsOfaKV89NfdXWlx+EV8uv1fodmf8opxWsdfq/T9mPBs8G5lCyOxuxI0HIBegArzeJxtStUc72PI4viFWvVdS7VyW+jDHxQ/SMM1lcydqg9pCqgZetstdbCS7WmrbkWIxGVRqz+VpJvo1fR2630JRi5s7FuA5eAHWurCGWNjyuLxHb1XPlsvocyx/8A7GJnlikKoWVFZQCHyKFJ15XvY15/iFaDq7XPT0F/Xw1OlUjd2bafK7vYtnZz/wD3k+C/lVDtYf8AReZt28P/AM15lB2V1lmP79vuFZ7fpFfYf2rbQj9j1djw8SuY9WLH7zR4ip1t9DV4ytsnb6aGZFEqiygL5AD7qglJt3buRSnKWsncyti4PES4mNcMXRtS8q27kYGoObuksdACDrry06GAinJuT0OpwuOabbei37yQbf3XQQvI5vIhFmkJaQm/AOxJ/vlXew8IzqKOW6Z6bC04zqqOW6fcZPo83llSYYWZi6OD2TOSWVlFymY6spUEi/DKRwIAjx2FVL4o7EePwiovNHZnUhXPOcKAUAoBQCgFAKAUAoDQbzb0xYNQDd5W9SJfWbxPsr9o/M6VrKSitTWU1FXZzvGTy4pxLimuQbpCvqR+Q5tb6x148BoK06l9ynOo5b/Yvfd0FRN3Iy9K3ZIXf3Dx5CjeVXZHOairkVmcsxY8Sbmqjd3dnPbbd2BCawYLWJwCvbMNRqCCQR5EaipKdWdN3iySnVnT+V+hak2dmGV5p3X2Hlcr5WvViWPrNWubqvld4win1UVcyo4goAAAA4AVUcm3dkMm5O7LeImC2FmZmOVEUXZz0Uc63hHNd7Jbt7Iko0J1ZWibE7tbRy5/oyAewZkz+XQH31rUq4ekk5yaT0vl0+2/kdFcKuvm1NZDPcsrKySIcrxuLMp8R06GtpxslJO6ezWzOfXw8qMrSL16jITzA7afBYmOcE9mQY5QOFibqSPA315V1eFzp5nCpz9++47XBqtJTcKmz8u/17rm621t5cSwYMuUA2JZdb2uTrbkK9hhYU6UPmWvee9wdOlRp6TTv36Gq2NtSJMbAzSDJGWLONVBKlQCw/aJJ5W1tXM4niacrQi7nH4vjaMrUoyTd79x3fDTK6hlIYEAggggg8CCOIrknHL1AKAUAoBQCgFAUSyhQWYgAC5J0AA5k0Bz3b2/5kJjwADcmxDD9Gv+2D656HhwIzVFOqloiCddLSOrI1hsNYl2ZnkbV5XN2Y+Z4D+lVnJsrNtu73MtV6fE/hWhqZELZfPr0rNzBH9r7SMj5fqroPE8z+FValS7sUa88zt0MOtSErEhoD3NQHmagPQ1Abv0dQo20JWbVo4F7IHlnYh2A66AX8albShBPm391a3ld+FzucOS7JtdTpGJblXE4vWTcaa5av8AR06a5nLvSCijHwkWDNh27TyD9wn+Ye6rfCm3hJX2UtPtqc7iiXZr6ml7UVaucEqK1sDGXZ0QN+zT4fhUnbVP+zJv7FX/ALMyZcMrLYWHQDlWIzad2axm812V7D3gxWBP6F+5e5ifWM34kC91PHVSPG9XoVWjoUsRKOnI6PsT0nYaQATg4d+ea7R3tykA0HiwWp4zTLsK8JdxOIZldQykMpAIIIIIOoII4ityYroBQCgFAKA0G++yvpWEkh17wHDkVIZT7iBpWGrqxhq6szj+y8R2DfR5xkcE2J9VhfipNUJqVN2Zz5RdPR/ckUcY861zGC49ZBodt42V5o8JhiFkkBd5P/lGDa4HUm4/703jHS7LuCwqrS+LRLf3198jB29ulBh4UIaV5GcAuztc91ibAGw1ArFWbhFWt9kemwHDMLXm4OGiXV9V4eVjVbLxDK/YuxYEZkc8bDQqx5nxqGooyjnStyaPM8f4QsDVvD5Xt77vQ3BsKgPOnhe1YuAr0uD3NWQWrukiTQuY5U9VxqCDxV1PrKelbpxcXCavF/nqnyZaw2KlQemqNrJv5jwuXssKX9v9LbzyX+V6oS4Zg8180/pp+TqLilO2z+3+kfBeSR5ppO0lk9ZuAAHBEX6qirbcYwVOmrRWy/b7zm4rFOvLuLoWtCqeoxB1rKZgvk1IYLDT66Vo5GbGvkxpA4irN2WkjzZWBlxkojS4B9ZgOA+HHoKnpRc33FqhSc33H0ZsDBCCCOMCwRVUDoALAVeOkbGgFAKAUAoDwigInvZudFilNx3uIPMHqDyrEoqSszEoqSszl+0sNidmnvHPFewvxHhYcfd8Ko1MM46wenf6lGphnHWD06P1L+D3rgkIUmx5jjY+XrfKoruK+JNfghblFfFFrv3X3RrsZtRcNj0xJIaGWMQswPqMGLa9L6fA1NCSlH4dbHa4RXpPNTlJK+z5XXXuev005Hm39sfSGBXSNb5b2ub8WNtOQ/s1WqzzM95gcNGhTu2m3u+RosNKJZsy+rGpF+RZraA87CszWSlZ7t+SPFfyvHU60404O9uf5/C8zbBhbU/Gqp44wpNswgkZwbdAxA94FqnWHqvkWFhKz/4/hGRDilYBlYMOoNRSjKLtJWIZwlB2krMudsOVYuambsHZ+Jx4zQZI4gSvbSXOYjQ9mg4jxq3GnGOktX02S+r69yOvh+FZo5qjt3e/88TE2zszE4XOzMk6ITnyqVdQDqwFyCBVdVaFSo6WsZXstbpluvwRKlnpvv8Af/pY+kLkz37ts1/C171rkebLzPP5JZsnO9i/sPYU2MUSySNBC3qKmjsPaLHgPjfpzr0eH4ZShBOpq3y9fTlzd9F2KWGpwW131foR2aeSGRwrtIquws5vmCsRcHkbCunj/wCOUv6/a0d0rteGtrW26M1nRp1PhaS70SMzBkUrwYA+4ivFTTWjOO4uMmnyMHGSZfC+gv8Ah41iCbehvCLk9DM2DupNimFlKp7RGv7qnh5n4GuhTw7estDp0sK95/Y7RunupHhEAA16879STxNXUklZF5JJWRJ6yZFAKAUAoBQHhNAQTfP0l4fBkxxsss3Ai/cQ/bYcT9ka9ct71rKVjSUrbK7IDgtoDHSGV5lnlA4DRYwTwVD6o+ZsLk8aq1Mz+YqVVJ6z/wAKt5dkQtFmdFLi1jaxNz1Gv/VV5ycFmi7Fec5U1mi7EPbZpHqSMB7LgOvlZuVaKum7yivqtGRLEpu84q/VaPyMf/CyDcwRyD7DMv8AKTapliE1ZTa+qT8ydYiElpNr6pPz3M6LGqgAMUkYHRLqP4arypOTupJ+PqQSoSm7qafjr5mVsfCpj8THhw57KzSS2uCVW3c14XJFS06cqazPfZevoS06M6KcmrN6Lnbdt/ZaHR9qYNIMOI4lVVuAFUAcPv8A61TxrjGlbm2UeI5Y0bc219fuc52zhVhxEbxgKJsyuo0GYDMrAdeN6xhqrq0pRlq42afd0MYOtKtQlCerjZp92zRbx0bGKTLxytbzseFSUmlON+qJKLXaRvtdHS9z8bENn4coQFESjKLXzAd4eea9b1MRGnmzPVN6d/8Ap7KNKU7Zdml78DAxsqhXeQ2UBma/C1iTXChmqVNN2/NnVeWENdkjmETp9EyGRQ2Q6ZhfjcDzr004SeIzJO1zw3Zz/s5lF2v0JXgt8YlwaBb9sqCMJY2BUBQxPC3O3Hl417fC4T+1JVIv4N3rquqt18uZdlLLoQeVrA6n8SfxrtY/EQoUJSl0aS6vp75EcVdm2wuBlyKrS5VAAyoBf3seflXyidWmpNqN/r6FCpXpZ3KMbvq9vsZ2FwEQ1y3b2mJLacwx1B8qRxE772/BG8VUvvbuWi+xPd0d9Rh7R4lQU4CdBqP91ANf2l+HE10KddS0ejOhRxalpLc6ngsYkqK8bK6MLqykEEdQRxqcul+gFAKAUAoDWbc29BhEzzyBAdFHFmNr2RRqx8AKw2krsw2krs5Lvtvxip4JGjDYeBRoL/pZLkKM7D1FuR3VN9OJBtULqZnZEHaOcssdF5mDuvutFGiPKqySsATcAqtx6qjgLA13IwVJZY8t3zfvkv2SkFlJWUyRHIyuxQrwAubC3MW0tXdx/DaeIobfGlv1dtn70IVLk9iXYjav0lI2tYZQSPtW73uBuBXzCvJ5svQ5eKbU3DoYwSoLlYqApcFDNam4s2W0nkhmjxEIu6XBThnRuIv1qWnNZXBu3NPo/TqT0ppxdOTtzT6Nfp7M3WI33ikN5O0Q8kMT6eGlwfjUFbCYmrK+j+jVirXwOLrSu8rXKzVvPU0OOl+mSBnQrCgIRW0ZybXdgOA0FhU1Jf1oWi7ye7Wy7izQj/TpuMZXm92tklyX7LR2NB7H8z/nUn9ur1/BJ/dr/wDbyXoZGEw7w/8A55WiB4rYOh8crcDWJShV/wDtipd+z+6LWH4tXo6b+/sVYtJZrCecuoIORVVFJHtZfWraDpUtaULPre7N8RxitVjl29+AXDovBFHkorV1Jvds5jqze8n9zExWzY3JJFj1UkE+dtDU1HF1qXySsSwxVSCsnp3lhsJFAplsSVGlySb8AB43tW8sRXxMlGUrm6rVa7VO+/QnexfR2HjWTGySF2F+xjYokYP1SV1ZhzN6iVS2sEkutrt97vt9Leh2KeGp01ZI1e925yYSE4nCM6iOxkiZiyslwCQTqCL38r+/mcO4pPE1FRr2d9mlZpm+IwsJxtY10clwCDx1roZnF2PN7Oxm7J2zPhGL4d8l9WQjNG/iyX4+IIOnGrdHEtaMt0MTKOnI6Xu56R4JrJP/AOvIdO8bxseHdktYceDWPS9X4zUtjpwrRmTZWB4VsSlVAKAh3pA3qkwaxJCqmSZiod75EsL3IGrHoLjgddLHSc8quaVJ5VcgMeDMj9rM7TSnjI/IdFUaIvgABVWc77lOUm3dl/auyxNBJEbDOtgeQPFT8QKjVSzuYjPLJMia72SwQHDSJknUZM7G1l4BgPrG3A8OB1r12Cq4bEyVSpNJ84vS77n0fTfkWW3bQjBk4Be8x0Ciurj+K0KFKTUk5cknf7kajbV6Ik2Bg7ONV5ga+fE/OvldSWaTZyK089Ry6l69aEZaZJJJIoIbCWZ8ik8FABLuRzyqCalpRWspapcuvJLxZbwdBVZ67In+E9HmBjT9JGZ5Ld6SVmJJ6gXsvuFQ4vE1qdCUlKz5W0S9fG536cIrRLQiO9ewFwDxPAWEEr9m0bEt2bkEqUJ1ymxBBP8ASDAY2WMjKNT54q9+q537ypj8LFwc1ujAzVOefGagPc1bIFUkqqpZiABxJqaMXJ2RvGLk7Ix1nlZe0TDTNH7dgoPLS51row4VXnay1OrT4LiZ2stXyPMLjFkuNVZfWRhZh7vxqnXw9SjLLNFHEYWrh5ZaisXiKgK5h7TDZLqMxRkcL7WRg1vlUtG2az0TTX3VizhJqFVNnX9lbcixcSyQOGDDUA6qeasOINcrH4udKDpSi1J6Pp9U+d+R6SMbu5HvSJtVIsJJDcGadTFHHfvHNozEclAub+VU+E4aVTERqf8AGOrfLTl9WK04wg2yCYcZQB0AHwrut3dzycpXbZf7TrWDFyyy94KCNfaItz59Kt06jsWYSujb7J3hxmCRWjd0ia+VJBmiNrA5QdVA09UrVqNZpaluFecTp24G/P8AiBkjeMI8YQllJKsGzAWBAKm6nTXzqxCop7F2nUzq5Na3JCHekfYJxWHOU2dSHRujLqD+HkTWso5lY1lFSVmc72LjS6nMMrro681YcfdVB6NxZz3dNp7o3Kveo2jBbxODjlFpURx0dQ3wuKJtbBNrYh0kUauxjREBJsEUAW5cKpVKkpvVlCrVlN6s8z1oRjNQHkGNOGxOHxNiwhZs6jjkdSjEDmRe/uqWF5QlBOzdrX2une3jsdDh9aMJuMuZ1TDbw4adA0U8TL1zrceDAm6+Rrh8SqV5tU3TlHw3+2ljvwSWpBN/duR4losNAwkEcglldTdVyAhUDDQsSdbcLedW+F4SpQjKtVVrrLFPfXd2KePrxhSa66GmNXDzhTQwL0QGAhWbG4aGT/L77lTwYqO6p8L12uExTlKXT3/vgd3glNOcp80vfr4E73qxirCIxYFiAAOQXXh00A99enwMXKpm6fs9fw6DlWzvl+Wc5209pYGHrFihPVSpNj5EVW4/Ti6Knz9+/Eq/yelB0FN7+/fiZSvevGHz89oDGk2dGWzZbNzZSVJ8ypF6ljXmllvp36/knp4mrBWiy7hcBGhJVbMeLG5Y+bHWsVKs5qzehrVr1KnzM92JsWTHs5LtFh0YpdPWkYcbHkPz+FqlSUErq7/B3+HcMpqmqtXVvZe+Xne+1tbG8OxUgmKQvIpAU3LFtSL2YHiOHxpUq2llkk0elpcCw2Kw2a1pa26ef6MLD4gyKCwsykq4HUdPA8ailFQlZbbo8JiMPLDVpUpciorzOvx+AFYV27Ijim2dp9FO75w8OdxZ5DmPhpYL7h879a6lKGSNjr04ZI2Og1ISFEiBhY0ByzfjdV4pPpOGHe+svJx4+P8A10IgrUc+q3Ia1LOrrc0+y9pLKNNGHrIeIPvqjrez0ZR52ejM6SYIpZjlUAksSAAOpJ4Vm1zKIEm1YyLqJGUcWVHK6ce8BUKw0lvZeKKv9Wa3sn0bVzKixCuAyEEHp/ehqOcHB2krEU6coPLJWZXIAeGlR2NCkqRWrRixhT4OAnM6J5kD76ljVqrSLZNGtV2i2X8K0drR5bDktrfKtJ573lfxNKme9538S9mrQ0KGTxrIsU3rJgx8XhSxVkbLIhzI3Q8wfA1ZwmKlh6meJbwWMnhamePv3+CqfaWIY3kh7R+GYSLY+QOoHhXpaXH6MY2y29/Rnr6H8moRhbJb6XX6f5ZjR4R2cSy2BUEIim4W/Ek8zXH4lxSWKdlscDi3GJY12WiM3Ka5VziFQvS4uVZ6XM3AkpcXMrcreFMPE+HlBzxsxQD64Y3/ALPjXSlVVs/J+7HveGRjjKUVTazLdP63uutr2a9TBxcpkd5G4sST0Hh5AWHuqlKV3dns6dONKCgtkafBsM0rfVLadNBYkVYmnaMedj5jxupCtjJShqr/AOedjoW4G57zSCaZSFGqqf8Ak3j0HLnrwt0KGT4pbkVChk1e52rDQhFCjgKtFku0AoC3PCGFiL0Bzre7cTM3bQHJIOY5+DDmKiqUo1FqR1KUZrUh+B2c+KnMWMA7OAKxiB0mdi2Vn+yAp06mqc4Sh8N/HuKc4yh8N9eq6frv8iT7YsiIigKt7gAWAAFtAOHGuVj5KMYxRxuJtRhGK639/c59tfDdliwVFhNGxZRwzIR3reIat8PVdTDtS/4vT6MkwtWVXCtS1cWrfR8vI9z0zC5TLiAqliTYAk+4XraPxOyMxWZpLmbHdTddMQi4nFjOXGaOInuKh4EjmSK6MY5Phj/6exwuEpUKaSV29W3736322XV6HbWy4u1kMAEZV2yFNALHhbppVftnmalqj0dbg9DEYVLKlLLy01tz93Luz5e0jR+ZGvmND8warVYZJuJ8trU+zm4mUDUZGeWpcFJoYF6AE0BYxWKWMAm5JNlVRdmY8FUczUtKlKpLLEkp03N2XLVt7JdWZh2Lj8mc4ZVB4K0qhz5jgCfGujHhbembU2qPD04qU5O218unr5GFhsRmLKVZHQ2dG4qfxHjVCvQlRlaRrUp5UpJ3i9mtmZASoCMx8ZgkktmGo4EaEeRFS06s4fKT0a1Sk7wZhx7JMjZEaaU8MubT9820++rlJ1J6xil32Owsfjq8crk7d7dvN6nTNzPR1YrJMBp6qgd1fIcz4n5Vep0VDXd9TenSUdd31Oq4TCLGoCi1qmJTIoBQCgFAeML0BzffTZcsM/0mBc11yunDMoJKkfaBJ+JqvXpOavHdFevSc1eO6+xE8Vtwu3fSQNwC9nJp4XAt864dbBYmpO7j5r1OBX4fiqs7yj5q35NHtKKZ5RK0ThFQqugJ1N2ZgNeQAAvVyngalOjl3bd3+i9S4fOlQyLVt3f6RYTEgm19eh4jzB1FVpU5R3VitOjOO6KcYmeN1HFlIHvFKbyzUu8UnkmpPkzcbC3sUYNYgD20a9nbSwtoGPl08Ku1JuH6Z9HwFGni8s1JWssy539HvfvI/jcQI1JJ15Dmx5WqtTpucrHcxuMhhaTnJ68l1fv7F7ZuGKRIp4ga+Z1PzNaVp56jkj47XnnqORkkVGQmPN2jvHDDbtZmyKTwUcWY+Q1qWlBO8pbLz6IuYHDdvUs9kS9twMJHCTKrTy2F5HZ+JP1VBAAravXqU6Tknb6bf74nqcNQpqShGOhFtp7LOEdCjN2EhyZWJJje11sx1ymxGtQUMR/Zg1JfEtb9V6oo8Y4dGEO1poqy1g8wZ+5eEWTaQz69lA0iA+2zhb+4Xrr8OVoORbgl2KXWWvgrpffXwOg7XkFgvvP4f34V18PHXMcri9VZVSW+5zvfRVSfDyiwLB4n+0AMy/A3+NVeJ0s8Lrck4RmnRqUt7Wa+uz+5iYXCTzG0cTHxYFR8xf5VyYYKb30OtTwM3voSvYvo5llsZ2NvZW4HvPE/H3Vdp4SnDfUu08JTh3nRth7qQ4dQFUaeAq0WjfqoHCgKqAUAoBQCgFAUSxBhYi9AYDbEhJvkHwoC5JsqIixUW8qA0G1dxMPMNUHwFARfHei4D/Ldl8ifuNx8qhlh6ct0QyoU5bxI1tL0ZT3vox6le98VIrRYdRVotrzMRoZPkk0awbk4iJriFSRzLPf3XBtUdTDVJK2bT6WI61GrUWs7+Ak2biV4wt7iPxIqs8BPqio+Hz6o1smPKkgxSXBI+pxGntVH/TmtG178AuG1XzXvwLWA2sYsVBiDE4WItmvY91xlJAB5A3qVUJRpyimr6NeHqdDA4eWHbz7PodKxG3osQo7J1Kcbhl1+elcbG1akvgytfU9DhqcI/FmTIjvltOMxiFWDyF0bKpByhGDEseA0FvfUvDcNU7TO1ZWa153ViLiFSEqTpp3bPYNgYuT1YgAeZY/dl/GutHh75s8tHh/WRssBuXjY5VnVgrqCuimxU8Va7aj4Vdw9Hsb2dyf+lHJku97p9H1RmyrjbkGAFuvaNb/hpV1V7K1jkT4FKU8zqX72tfySDdjc1nbtcTYtwA5KOi3+Z5+4ARSk5O7OzhMJDDQyw8X1J1hdlRx+qoFalozQtqA9oBQCgFAKAUAoBQCgFAKAUB4xoCLba37wWHYoZO0kGhjhGdgejEd1D+0RWLmUmyL470lM3+ThAB7UzgH+BAR/NWrmkbZGaaXeHaWIv2cWluMcFh7jKWv/AHpWO06IzkXNkXxmAnQEzoyyZ3LZsuoLEqwy6fCoZ7kkNjEQVobFhsBETcxrfyrKkzVwi+RQMCfVgjJc3yqi3JIBPCtoO71MOKS0J1HvltHCWEsKlRx7SJh8HUgfI1Yz9TTJ0Zudm+l+M6T4Zl8YmV/eQwW3uvWbo1cGiZbD3qwWLIEUqFz+rbuvpxsjWJ8xcVk1JCtuVAVUAoBQCgFAKAUAoBQCgFAKAUBqt49vRYKFppSbCwCqLszE2VUHMk+7iTYAmgOQbe3jxOOY53aKH6sEbEXH+s62MhPs+r4G1zDKZIolvZ2BhjtnByqbZI7a2+0NAPKtLrmbGzxu9cUDWw2FRTbVmsD5d3X50zpbIKF9zWT774tuDRp+ygP/ACJrHaM2yI1+zsbLikkM8hkOd1BNhYA6AAaC1G7msTXMliQeI0rQlKTWAUtjZIAZYmKOoNmFuemoOhGtbRdmaz+Uk+H35xS+t2bjxW3zUj7q2VRmMiKp94MJPf6Rghe1s0ZF/j3SKz2i5oxla2ZFMfs6Md6GQsAoZg4CsGvwXk1uNxWVMNEh3S9JOJwbBJy08FwDmN5EHVHJ7wHst7iKkU7mjh0O47H2pFiokmhYOji6kX8iCDqCDcEHUEVIRmbQCgFAKAUAoBQCgFAKAUB4xoDiO++0GxW0JFJPZ4e0aLyzFQ7v5nMq+GXxNQ1Ja2N4oxI0A5VESFYNYBosef0jef4Vhm62Ma9YBm7rHuSf7r/ea2ZGvUytp4Ut3l4jiOvjWDdM1N6wbGNtP/Kfy/Gtluaz+VmTWpsKA8NAYs8etbpmjRNPQ7tpocU2GJ/RzAsBf1ZFHFR9pb3/AGB41NTlyIpo7kKlND2gFAKAUAoBQCgFAKAUBRLwNAfP21cQE2li420LOrLfndEuBVap8xJFmYDWhueg0BqtrQ2OfkdD5/8AX3VhmyNeTWDYxDFJGxeB8pbVlPqk9azfqRuLvdGQu3MUujQo3iDb8azoY+LoY8+Pmc3ECqTzzfeL0sgnLoW0wjuQZWBANwi+rfx60v0M5W/mM4mtTcXoZFAWcQeFZRqzb+jxM20oOqh3/lKa+HeNTU9yKZ9FJwqcjKqAUAoBQCgFAKAUAoBQHjDSgOF+k/dhhiHn1ysQ2cDWNlAXNbmhAFxytfyinHmZTIxhdvPFZcQtxylTVWHWobdCTN1N5hdoRyC6OD76wbF+RAwIOoNAaLF4Tsz1HI/n41g3TLFYMntAeGhgChkWoABQHjMALnQdaA1k+NzEhBmPX6o8zz91bpETlfYnHob2I7Yk4g3IAZc3tMSua3gMtveelTU1zImd4FSmD2gFAKAUAoBQCgFAKAUAoDE2hgEmUqwvQHLN5/R6yZmgtY3JjIup66fVPiOuoNaSppmVJo5xtHYfZk50eFuo9X3ONB7wtQuMkb/C+4sxmdPUmuOQb8xxrS6NrS5MvNtPE2yvGkg8CB8KaD4lyLH+IMOMMnusaW7zOd9ANpjnHKP3f60yjP3Mf4oP/nL/AA/1plHadzH+JE8IpD5ramXvGfuH0uU8IreLMPupZdRml0KT254si+QJPzpoPjZTHgQ7W78zdNSAfIcPea2V3satJbu5NN2PR/LOQZRkj9gfiR9w+NSxp9TRy6HaNhbGTDRhEAAAtpUpqbSgFAKAUAoBQCgFAKAUAoBQCgPGUHjQGr2hsGKX1lFAQ/avoxge5QZSea3B95WtXFPcynYjOM9GUynuSE+BAP4A/OtHSibZ2auTcXGL7J/dI/E1r2PeZ7Rlr/w3Gewvxb8qdj3me0H/AIbjPYX4t+VOx7x2hUu5OMPJR7mP5U7HvMdozOwvo4xLes9v2VA++9bdijHaMkOzfRWmhlJb9okj+Hh8q2UIrkauTZMNl7oQQ2sg08K3MG/ihCiwFqAuUAoBQCgFAKAUAoBQCgFAKAUAoBQCgFAeEUBTkHSgHZjoKAdmOgoBkHSgKgKA9oBQCgFAKAUAoBQCgFAf/9k="/>
          <p:cNvSpPr>
            <a:spLocks noChangeAspect="1" noChangeArrowheads="1"/>
          </p:cNvSpPr>
          <p:nvPr/>
        </p:nvSpPr>
        <p:spPr bwMode="auto">
          <a:xfrm>
            <a:off x="155575" y="-1790700"/>
            <a:ext cx="2990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2" name="AutoShape 14" descr="data:image/jpeg;base64,/9j/4AAQSkZJRgABAQAAAQABAAD/2wCEAAkGBxQSEhQUExQVFRUWFxYWFxUWGBQcGBYYGBcWFxcXFBUYHCggGBolHBcVITEhJyksLi4vGB8zOTMsNygtLisBCgoKDg0OGxAQGy8kICYsLCwsLC0sLS8sLy0sLCwsLC8vLCwsLCwsLCwsLC8vLCwsLCwsLCwsLCwsLCwsLCwsLP/AABEIAPsAyQMBEQACEQEDEQH/xAAcAAEAAQUBAQAAAAAAAAAAAAAABgIDBAUHAQj/xABCEAACAQIDBQQGBggGAwEAAAABAgMAEQQSIQUGMUFREyJhcQcyUoGRoRRCYrHB0SNDcoKSouHwFTNjc7LxFiRTNP/EABsBAQACAwEBAAAAAAAAAAAAAAADBAECBQYH/8QANREAAgECBAMGBgMAAwADAQAAAAECAxEEEiExBUFRE2GBodHwIjJxkbHBBhThQlLxIzNTFf/aAAwDAQACEQMRAD8A7jQCgFAKAUAoBQCgFAKAUAoDDTakJmaASKZVUO0d+8FOgJHT8x1oLmZQCgFAKAUAoBQCgFAKAUAoBQCgFAKAUAoBQCgFAKAUAoDXbf2omGgkmf1UUsbcTbgB1JNgPE0DdtThmzNrSxYoY1xeRpHaQDmjBQUGmoVQAvXIL1UVf49djnxxX/ya7HYd0t7ocf2vZfq2y3P1gRcOByB1+FWzpSjlsSOhqKAUAoBQCgFAKAUAoBQCgFAKAUAoBQCgFAKAUAoDwmgOT+kXbH0mf6Op/Q4ezy9Hl/Vx+Q0J8SOa1XrzsrFTFVbLL9/TxIn2dxr51zbnHcrs2Poil7HE3GiT9oo84yGT+UyV11J3sz1bouOGhN7tv0/TO5hq3K4vQHtAKAUAoBQCgFAKAUAoBQCgFAKAUAoBQCgFAKAi2/e8X0WELHrPLdIl4683Yeyt7n3DnWspZVc0qTyRucS2lsOSBrlnlV+8xRmElyblmHByTc34nWoHUXy3179jali8NKdsTHfpp/n3+5mbL2WuJ0jxcnDVWALW5861sk9Yq51v/wCPgZx7Wk213W0+qsmvsbTaeDEC4eOFyjxnOJLgEG1sx053bSx6VrKo4yujr0cFGtScZJ2Vkrd3vX6mFittYyQ9muLxUjnSyMYwPG6WIHicpqSFScihi8LhcOtdHyV239r2/R0b0bbHxMIZ8RPNKzgaPJIyrz7ock38fkKsHElK+lie1k1FAKAUAoBQCgFAKAUAoBQCgFAKAUAoBQGu27tdMLE0r3IGgVbZnY6KiA8WJsOnWwrDaSuzDaSuyGvtjaM+ZkKRCxKxogdgPtu2jHyA48+NQSqySbSKs681FuK8CMO8/wBOVsbctKuSFypUIVFzHl4d7U5ueo6VDCq6q1VmuXd1X7K1Ou66vJWkuXd1X4Zj7VlzSt0HdHu0++9VKjvJlGrLNNmm2c6Li2maypApzHhmdgRa/PQ/KrlNuNNLr78z1f8AHsM3TlVm7Jddl/iS80Y0+3O0kzOCof1GI7p5WHQVidCTTad3zXQ9JhON4R1OwWiWzfP69L9/lsZm6G01weLPaLeMm7dQrH1x1ynj1BPGwqeFTRN/Tx/081xSk8Ni5J/LLVeO3p4H0FhXVlBWxBAII4EeFTlcvUAoBQCgFAKAUAoBQCgFAKAUAoBQCgFAKAg2/wBIBNhM+qCU+QYxuqk/Ej94VFWdo3IMQ7QvyuVT7QEagRGzc+BAHQ1ycVi8nwwepw8ZjnT+Gm9eZEd9tptIMOGILieNkAFrZTmZvgNT40wVapVqOUtlFmOH4irWrOU9lF+fvyNLPIbFuep9/ieVErsQWeSXU02C2aW/zTdcxbL7bX9ZvDoOlXKldL5N7fbuR2cbxHJT/rUJfCua0u+v6XRd5s8Th1dSrAEdPy6VWhNxd0cWM5ReaL1NQmzmR1sxKrfLfU2PFG/A8BVt1oyi9NXv6+p2Fj44jDunWdnFfD0+np0256dG9HO9HYMuEmPcY2hY8FJ/VHoPZ/h9kVLQq5lZ7mcLXzrK9zqoN6sFw9oBQCgFAKAUAoBQCgFAKAUAoBQCgFAW5pQoLMQABck8ABxJNAcs3g2l/ikuVRbCIfW1BnYG4KnisYIuDxJF6gnU5Iq1Kt9Ill9gyAWjxcyDowje3kWF/iTVV0KDd3Bea/BSlh8PJ3lTXmvwzX4vZCwK0ryPNMwyK8hHdBPeEajRbi9ZnaNPLBWXcYqZYUnGnFJdxrL1TKB47WFybAcSeVbJX0Fm9EYB2tHqRnYDQsqkqPM1dhgMRNXjF/Z/otLA1XvZeJk4edJBdGv16jzBqtOEqbtNWIKlGdN2kimeLMCCKxF2d0Zp1GmdH9H++Oe2GxLDtOEbnTtQBwP+oPmNeRt0qVVTXeduhXVRa7nQQalLB7QCgFAKAUAoBQCgFAKAUAoBQCgMXaW0I4I2kldURRcsxsB/fSgOZbW2tNtNiLNFhL6IdHn+1L7KdE+PQV51L6LYqVKubRbfk2OGwyxiwFRNkDZqd4MbKWhw2HIE2IYgOf1aKLu9uoFrVlWScn/6yfDUe0lZ7F7Ebi4SOItIrTSm15ZXcsTcX52HOq2Jr1YUnJSs9Ntt/e9zt4ejTc1HLp796ES2lsz6JLGELGGUlQrEkxuBcAE65SPuqGjX/swbl80dfqvVHN4xw6FOPaQLDYYT4mDDsbI5ZntxIQFso87GutwijGdRykr2V7e/DwucvAQWs+exJd82SHB9kihQzKqqByUhyf5Rr417LhilUxGd8k/QvT0RAMDJlmQj6xynxBFU/wCVYWn2SrJa7Pv97Fess1KSfLUknGvB3OQY88XTiNQRoQRqCCNQQbG9SQnZ3JqdRxdyfbl+kC+WHGMA17JMdA3hJyVvtaA+BsD0qdRSOzRrqas9zpKtepSwe0AoBQCgFAKAUAoBQCgFAKAju9O9sWDshDSTP6kSesdbXYnRFvzPQ2udK1lJR3NJzUVqQaaKbGSCXFsCAbpAt+zj8dfXe31j42sDaq85uRUnNy326G2QhRYVoRtg3NDBpNtM2HxGHxgUskWdJQBcqjgd+3QEa0acotR33Xp4ou4KpGE7S2ZuMTt2KdQUdCg1vmXj466VxsZUqTeTK1bqj0eGhCKzZkyGbw7TTESxRxEOsTGR3Gq5rEKoPM6m9WMJRlRpynPRyVku7mzkcbxcOz7OLua/H4dmKPGcskZup/D5Cr+AxjwtXPuuaPOYauqbalszX7VxuInfNMkjMBYAKMoH2cule1wv8hwNKnZRa67PzbT8joZ4S1zr8Fey9ntnEjjKFvlXnc6XPSvPcb4z/dajBWivfvoVcTXjlyQd77sz2aR5VggXPKwub+qi+0xrjUaKks0tvybcP4fLFO7dord+/b+5e2zu9NAEL4kl3zaIoCrbLw68fCpp5KdvhR6rBfx7DV1JJvS2tv8Af2aaF2LMj2LDW44MDztWZKNlKOxwOI4GWCq9myV7s764jB2Q/pYR+rYnMo/035AeybjkMtSQrdSKliWtJHT9g76YXFEKkmWQ/qpO65PRb6P+6TVhST2LsZxlsyRVk2FAKAUAoBQCgFAKAUAoDn/pG3WbEFZo9JY/VNuI45W8L/D4g6Tgpo0nBTViFbO2pZuzkzRSj6pOh8UJ4iqck4u0ilKLi7S/w2eO24mGUNK2hNlABLMeiKNSa2hGU3aKuZhSlN5Yq7LR3rKgM2ExKoRcEqoa3XJe9XFgKzjmSLa4ZiHFyUb29/U3mz9oRzxiSNgynn94I5Hwqm007Moyi4uzNBvNsPDkK4hjBzakKBe4J1tx4VpUqzitGRVqs4xVmaiKJVFlAA6DQVUlJyd2UZScndu5WBWpqVAUMnhWhgy9ycTHFisSsrBWcIVZrAZVBuLnh/SujTklTi/r9z2HBYdrhstPWSeq5tf5+yrejaKzS903RBlU9TxY+XAe6oKs80tD23D8M6FL4t3q/wBEUkYfSD4RgH+K9SLSj4nj/wCVyTrpLey/fqe4jFKB+JqNM8rFNkp9H27ck88c7qVRGDopFrsODEHUW4gcb1cpU2tWdKhRy/FI7eg0qcslVAKAUAoBQCgFAKAUAoCllvxoCK70bowYhSWUdb9PG/LzrDSejMNJqzOe7p7Lizyyhu2ZHMSOxzZEUCwQ+JLG/PrVqhBU4fDz92L2FgqdP4dL3/8APfoZW3MWHkABuEGW/jclvy91egwNNwpXfPU9Nw+k4Urvnr6Gm2FtKPD4mdGYKjqjgcs+oaw6kWJrz3GYRhXul3nk+PwjTxLcVvq7d/u5tnkk2hI2HwrBY0CmbEFSbE6hI1Nrtpx/s0qOHjUjeWxw5OKirq7ey28X+lz+7TaO4nZ27PF4jORe75GS/igUae+rsMBRnF6HOxfEFQnGMqcWmtbXT+92RzDyvd45AFkjbK4HDhcMvgRrXDxWHdGeU3qRjaM6bvGSuvT6oyA9VyMqElYBj42BHsW7pHBgbEeRqWnUlDb7FnDYmrQlmpPU1kklrgYoE8hkDn+WrUY31dPzt+T0lL+Q8SUdV4uy/KKdj7FmnZljuxJ7zuCDrwOXjbw0rfs5VOiS8TnVO0xU3UnL9nR91/RuqsJJznYai/Afsjl58fGp4Uow2J6dKMNjpmBwaRqAoAqQkMqgFAKAUAoBQCgFAKAUAoDF2jtCOBGklcIi8ST/AHc+HOgOabc23LtAlAGjw3sHR5h1l9lD7HPnxsIJ1L6IqVKt9I7Gnxuw2u0mFkCOwCvGcwjcLwN11U+PA2qXC4yVB2SuujLGC4hPDPRJro9V77zQ4jFYlDkOGCsOfaKV89NfdXWlx+EV8uv1fodmf8opxWsdfq/T9mPBs8G5lCyOxuxI0HIBegArzeJxtStUc72PI4viFWvVdS7VyW+jDHxQ/SMM1lcydqg9pCqgZetstdbCS7WmrbkWIxGVRqz+VpJvo1fR2630JRi5s7FuA5eAHWurCGWNjyuLxHb1XPlsvocyx/8A7GJnlikKoWVFZQCHyKFJ15XvY15/iFaDq7XPT0F/Xw1OlUjd2bafK7vYtnZz/wD3k+C/lVDtYf8AReZt28P/AM15lB2V1lmP79vuFZ7fpFfYf2rbQj9j1djw8SuY9WLH7zR4ip1t9DV4ytsnb6aGZFEqiygL5AD7qglJt3buRSnKWsncyti4PES4mNcMXRtS8q27kYGoObuksdACDrry06GAinJuT0OpwuOabbei37yQbf3XQQvI5vIhFmkJaQm/AOxJ/vlXew8IzqKOW6Z6bC04zqqOW6fcZPo83llSYYWZi6OD2TOSWVlFymY6spUEi/DKRwIAjx2FVL4o7EePwiovNHZnUhXPOcKAUAoBQCgFAKAUAoDQbzb0xYNQDd5W9SJfWbxPsr9o/M6VrKSitTWU1FXZzvGTy4pxLimuQbpCvqR+Q5tb6x148BoK06l9ynOo5b/Yvfd0FRN3Iy9K3ZIXf3Dx5CjeVXZHOairkVmcsxY8Sbmqjd3dnPbbd2BCawYLWJwCvbMNRqCCQR5EaipKdWdN3iySnVnT+V+hak2dmGV5p3X2Hlcr5WvViWPrNWubqvld4win1UVcyo4goAAAA4AVUcm3dkMm5O7LeImC2FmZmOVEUXZz0Uc63hHNd7Jbt7Iko0J1ZWibE7tbRy5/oyAewZkz+XQH31rUq4ekk5yaT0vl0+2/kdFcKuvm1NZDPcsrKySIcrxuLMp8R06GtpxslJO6ezWzOfXw8qMrSL16jITzA7afBYmOcE9mQY5QOFibqSPA315V1eFzp5nCpz9++47XBqtJTcKmz8u/17rm621t5cSwYMuUA2JZdb2uTrbkK9hhYU6UPmWvee9wdOlRp6TTv36Gq2NtSJMbAzSDJGWLONVBKlQCw/aJJ5W1tXM4niacrQi7nH4vjaMrUoyTd79x3fDTK6hlIYEAggggg8CCOIrknHL1AKAUAoBQCgFAUSyhQWYgAC5J0AA5k0Bz3b2/5kJjwADcmxDD9Gv+2D656HhwIzVFOqloiCddLSOrI1hsNYl2ZnkbV5XN2Y+Z4D+lVnJsrNtu73MtV6fE/hWhqZELZfPr0rNzBH9r7SMj5fqroPE8z+FValS7sUa88zt0MOtSErEhoD3NQHmagPQ1Abv0dQo20JWbVo4F7IHlnYh2A66AX8albShBPm391a3ld+FzucOS7JtdTpGJblXE4vWTcaa5av8AR06a5nLvSCijHwkWDNh27TyD9wn+Ye6rfCm3hJX2UtPtqc7iiXZr6ml7UVaucEqK1sDGXZ0QN+zT4fhUnbVP+zJv7FX/ALMyZcMrLYWHQDlWIzad2axm812V7D3gxWBP6F+5e5ifWM34kC91PHVSPG9XoVWjoUsRKOnI6PsT0nYaQATg4d+ea7R3tykA0HiwWp4zTLsK8JdxOIZldQykMpAIIIIIOoII4ityYroBQCgFAKA0G++yvpWEkh17wHDkVIZT7iBpWGrqxhq6szj+y8R2DfR5xkcE2J9VhfipNUJqVN2Zz5RdPR/ckUcY861zGC49ZBodt42V5o8JhiFkkBd5P/lGDa4HUm4/703jHS7LuCwqrS+LRLf3198jB29ulBh4UIaV5GcAuztc91ibAGw1ArFWbhFWt9kemwHDMLXm4OGiXV9V4eVjVbLxDK/YuxYEZkc8bDQqx5nxqGooyjnStyaPM8f4QsDVvD5Xt77vQ3BsKgPOnhe1YuAr0uD3NWQWrukiTQuY5U9VxqCDxV1PrKelbpxcXCavF/nqnyZaw2KlQemqNrJv5jwuXssKX9v9LbzyX+V6oS4Zg8180/pp+TqLilO2z+3+kfBeSR5ppO0lk9ZuAAHBEX6qirbcYwVOmrRWy/b7zm4rFOvLuLoWtCqeoxB1rKZgvk1IYLDT66Vo5GbGvkxpA4irN2WkjzZWBlxkojS4B9ZgOA+HHoKnpRc33FqhSc33H0ZsDBCCCOMCwRVUDoALAVeOkbGgFAKAUAoDwigInvZudFilNx3uIPMHqDyrEoqSszEoqSszl+0sNidmnvHPFewvxHhYcfd8Ko1MM46wenf6lGphnHWD06P1L+D3rgkIUmx5jjY+XrfKoruK+JNfghblFfFFrv3X3RrsZtRcNj0xJIaGWMQswPqMGLa9L6fA1NCSlH4dbHa4RXpPNTlJK+z5XXXuev005Hm39sfSGBXSNb5b2ub8WNtOQ/s1WqzzM95gcNGhTu2m3u+RosNKJZsy+rGpF+RZraA87CszWSlZ7t+SPFfyvHU60404O9uf5/C8zbBhbU/Gqp44wpNswgkZwbdAxA94FqnWHqvkWFhKz/4/hGRDilYBlYMOoNRSjKLtJWIZwlB2krMudsOVYuambsHZ+Jx4zQZI4gSvbSXOYjQ9mg4jxq3GnGOktX02S+r69yOvh+FZo5qjt3e/88TE2zszE4XOzMk6ITnyqVdQDqwFyCBVdVaFSo6WsZXstbpluvwRKlnpvv8Af/pY+kLkz37ts1/C171rkebLzPP5JZsnO9i/sPYU2MUSySNBC3qKmjsPaLHgPjfpzr0eH4ZShBOpq3y9fTlzd9F2KWGpwW131foR2aeSGRwrtIquws5vmCsRcHkbCunj/wCOUv6/a0d0rteGtrW26M1nRp1PhaS70SMzBkUrwYA+4ivFTTWjOO4uMmnyMHGSZfC+gv8Ah41iCbehvCLk9DM2DupNimFlKp7RGv7qnh5n4GuhTw7estDp0sK95/Y7RunupHhEAA16879STxNXUklZF5JJWRJ6yZFAKAUAoBQHhNAQTfP0l4fBkxxsss3Ai/cQ/bYcT9ka9ct71rKVjSUrbK7IDgtoDHSGV5lnlA4DRYwTwVD6o+ZsLk8aq1Mz+YqVVJ6z/wAKt5dkQtFmdFLi1jaxNz1Gv/VV5ycFmi7Fec5U1mi7EPbZpHqSMB7LgOvlZuVaKum7yivqtGRLEpu84q/VaPyMf/CyDcwRyD7DMv8AKTapliE1ZTa+qT8ydYiElpNr6pPz3M6LGqgAMUkYHRLqP4arypOTupJ+PqQSoSm7qafjr5mVsfCpj8THhw57KzSS2uCVW3c14XJFS06cqazPfZevoS06M6KcmrN6Lnbdt/ZaHR9qYNIMOI4lVVuAFUAcPv8A61TxrjGlbm2UeI5Y0bc219fuc52zhVhxEbxgKJsyuo0GYDMrAdeN6xhqrq0pRlq42afd0MYOtKtQlCerjZp92zRbx0bGKTLxytbzseFSUmlON+qJKLXaRvtdHS9z8bENn4coQFESjKLXzAd4eea9b1MRGnmzPVN6d/8Ap7KNKU7Zdml78DAxsqhXeQ2UBma/C1iTXChmqVNN2/NnVeWENdkjmETp9EyGRQ2Q6ZhfjcDzr004SeIzJO1zw3Zz/s5lF2v0JXgt8YlwaBb9sqCMJY2BUBQxPC3O3Hl417fC4T+1JVIv4N3rquqt18uZdlLLoQeVrA6n8SfxrtY/EQoUJSl0aS6vp75EcVdm2wuBlyKrS5VAAyoBf3seflXyidWmpNqN/r6FCpXpZ3KMbvq9vsZ2FwEQ1y3b2mJLacwx1B8qRxE772/BG8VUvvbuWi+xPd0d9Rh7R4lQU4CdBqP91ANf2l+HE10KddS0ejOhRxalpLc6ngsYkqK8bK6MLqykEEdQRxqcul+gFAKAUAoDWbc29BhEzzyBAdFHFmNr2RRqx8AKw2krsw2krs5Lvtvxip4JGjDYeBRoL/pZLkKM7D1FuR3VN9OJBtULqZnZEHaOcssdF5mDuvutFGiPKqySsATcAqtx6qjgLA13IwVJZY8t3zfvkv2SkFlJWUyRHIyuxQrwAubC3MW0tXdx/DaeIobfGlv1dtn70IVLk9iXYjav0lI2tYZQSPtW73uBuBXzCvJ5svQ5eKbU3DoYwSoLlYqApcFDNam4s2W0nkhmjxEIu6XBThnRuIv1qWnNZXBu3NPo/TqT0ppxdOTtzT6Nfp7M3WI33ikN5O0Q8kMT6eGlwfjUFbCYmrK+j+jVirXwOLrSu8rXKzVvPU0OOl+mSBnQrCgIRW0ZybXdgOA0FhU1Jf1oWi7ye7Wy7izQj/TpuMZXm92tklyX7LR2NB7H8z/nUn9ur1/BJ/dr/wDbyXoZGEw7w/8A55WiB4rYOh8crcDWJShV/wDtipd+z+6LWH4tXo6b+/sVYtJZrCecuoIORVVFJHtZfWraDpUtaULPre7N8RxitVjl29+AXDovBFHkorV1Jvds5jqze8n9zExWzY3JJFj1UkE+dtDU1HF1qXySsSwxVSCsnp3lhsJFAplsSVGlySb8AB43tW8sRXxMlGUrm6rVa7VO+/QnexfR2HjWTGySF2F+xjYokYP1SV1ZhzN6iVS2sEkutrt97vt9Leh2KeGp01ZI1e925yYSE4nCM6iOxkiZiyslwCQTqCL38r+/mcO4pPE1FRr2d9mlZpm+IwsJxtY10clwCDx1roZnF2PN7Oxm7J2zPhGL4d8l9WQjNG/iyX4+IIOnGrdHEtaMt0MTKOnI6Xu56R4JrJP/AOvIdO8bxseHdktYceDWPS9X4zUtjpwrRmTZWB4VsSlVAKAh3pA3qkwaxJCqmSZiod75EsL3IGrHoLjgddLHSc8quaVJ5VcgMeDMj9rM7TSnjI/IdFUaIvgABVWc77lOUm3dl/auyxNBJEbDOtgeQPFT8QKjVSzuYjPLJMia72SwQHDSJknUZM7G1l4BgPrG3A8OB1r12Cq4bEyVSpNJ84vS77n0fTfkWW3bQjBk4Be8x0Ciurj+K0KFKTUk5cknf7kajbV6Ik2Bg7ONV5ga+fE/OvldSWaTZyK089Ry6l69aEZaZJJJIoIbCWZ8ik8FABLuRzyqCalpRWspapcuvJLxZbwdBVZ67In+E9HmBjT9JGZ5Ld6SVmJJ6gXsvuFQ4vE1qdCUlKz5W0S9fG536cIrRLQiO9ewFwDxPAWEEr9m0bEt2bkEqUJ1ymxBBP8ASDAY2WMjKNT54q9+q537ypj8LFwc1ujAzVOefGagPc1bIFUkqqpZiABxJqaMXJ2RvGLk7Ix1nlZe0TDTNH7dgoPLS51row4VXnay1OrT4LiZ2stXyPMLjFkuNVZfWRhZh7vxqnXw9SjLLNFHEYWrh5ZaisXiKgK5h7TDZLqMxRkcL7WRg1vlUtG2az0TTX3VizhJqFVNnX9lbcixcSyQOGDDUA6qeasOINcrH4udKDpSi1J6Pp9U+d+R6SMbu5HvSJtVIsJJDcGadTFHHfvHNozEclAub+VU+E4aVTERqf8AGOrfLTl9WK04wg2yCYcZQB0AHwrut3dzycpXbZf7TrWDFyyy94KCNfaItz59Kt06jsWYSujb7J3hxmCRWjd0ia+VJBmiNrA5QdVA09UrVqNZpaluFecTp24G/P8AiBkjeMI8YQllJKsGzAWBAKm6nTXzqxCop7F2nUzq5Na3JCHekfYJxWHOU2dSHRujLqD+HkTWso5lY1lFSVmc72LjS6nMMrro681YcfdVB6NxZz3dNp7o3Kveo2jBbxODjlFpURx0dQ3wuKJtbBNrYh0kUauxjREBJsEUAW5cKpVKkpvVlCrVlN6s8z1oRjNQHkGNOGxOHxNiwhZs6jjkdSjEDmRe/uqWF5QlBOzdrX2une3jsdDh9aMJuMuZ1TDbw4adA0U8TL1zrceDAm6+Rrh8SqV5tU3TlHw3+2ljvwSWpBN/duR4losNAwkEcglldTdVyAhUDDQsSdbcLedW+F4SpQjKtVVrrLFPfXd2KePrxhSa66GmNXDzhTQwL0QGAhWbG4aGT/L77lTwYqO6p8L12uExTlKXT3/vgd3glNOcp80vfr4E73qxirCIxYFiAAOQXXh00A99enwMXKpm6fs9fw6DlWzvl+Wc5209pYGHrFihPVSpNj5EVW4/Ti6Knz9+/Eq/yelB0FN7+/fiZSvevGHz89oDGk2dGWzZbNzZSVJ8ypF6ljXmllvp36/knp4mrBWiy7hcBGhJVbMeLG5Y+bHWsVKs5qzehrVr1KnzM92JsWTHs5LtFh0YpdPWkYcbHkPz+FqlSUErq7/B3+HcMpqmqtXVvZe+Xne+1tbG8OxUgmKQvIpAU3LFtSL2YHiOHxpUq2llkk0elpcCw2Kw2a1pa26ef6MLD4gyKCwsykq4HUdPA8ailFQlZbbo8JiMPLDVpUpciorzOvx+AFYV27Ijim2dp9FO75w8OdxZ5DmPhpYL7h879a6lKGSNjr04ZI2Og1ISFEiBhY0ByzfjdV4pPpOGHe+svJx4+P8A10IgrUc+q3Ia1LOrrc0+y9pLKNNGHrIeIPvqjrez0ZR52ejM6SYIpZjlUAksSAAOpJ4Vm1zKIEm1YyLqJGUcWVHK6ce8BUKw0lvZeKKv9Wa3sn0bVzKixCuAyEEHp/ehqOcHB2krEU6coPLJWZXIAeGlR2NCkqRWrRixhT4OAnM6J5kD76ljVqrSLZNGtV2i2X8K0drR5bDktrfKtJ573lfxNKme9538S9mrQ0KGTxrIsU3rJgx8XhSxVkbLIhzI3Q8wfA1ZwmKlh6meJbwWMnhamePv3+CqfaWIY3kh7R+GYSLY+QOoHhXpaXH6MY2y29/Rnr6H8moRhbJb6XX6f5ZjR4R2cSy2BUEIim4W/Ek8zXH4lxSWKdlscDi3GJY12WiM3Ka5VziFQvS4uVZ6XM3AkpcXMrcreFMPE+HlBzxsxQD64Y3/ALPjXSlVVs/J+7HveGRjjKUVTazLdP63uutr2a9TBxcpkd5G4sST0Hh5AWHuqlKV3dns6dONKCgtkafBsM0rfVLadNBYkVYmnaMedj5jxupCtjJShqr/AOedjoW4G57zSCaZSFGqqf8Ak3j0HLnrwt0KGT4pbkVChk1e52rDQhFCjgKtFku0AoC3PCGFiL0Bzre7cTM3bQHJIOY5+DDmKiqUo1FqR1KUZrUh+B2c+KnMWMA7OAKxiB0mdi2Vn+yAp06mqc4Sh8N/HuKc4yh8N9eq6frv8iT7YsiIigKt7gAWAAFtAOHGuVj5KMYxRxuJtRhGK639/c59tfDdliwVFhNGxZRwzIR3reIat8PVdTDtS/4vT6MkwtWVXCtS1cWrfR8vI9z0zC5TLiAqliTYAk+4XraPxOyMxWZpLmbHdTddMQi4nFjOXGaOInuKh4EjmSK6MY5Phj/6exwuEpUKaSV29W3736322XV6HbWy4u1kMAEZV2yFNALHhbppVftnmalqj0dbg9DEYVLKlLLy01tz93Luz5e0jR+ZGvmND8warVYZJuJ8trU+zm4mUDUZGeWpcFJoYF6AE0BYxWKWMAm5JNlVRdmY8FUczUtKlKpLLEkp03N2XLVt7JdWZh2Lj8mc4ZVB4K0qhz5jgCfGujHhbembU2qPD04qU5O218unr5GFhsRmLKVZHQ2dG4qfxHjVCvQlRlaRrUp5UpJ3i9mtmZASoCMx8ZgkktmGo4EaEeRFS06s4fKT0a1Sk7wZhx7JMjZEaaU8MubT9820++rlJ1J6xil32Owsfjq8crk7d7dvN6nTNzPR1YrJMBp6qgd1fIcz4n5Vep0VDXd9TenSUdd31Oq4TCLGoCi1qmJTIoBQCgFAeML0BzffTZcsM/0mBc11yunDMoJKkfaBJ+JqvXpOavHdFevSc1eO6+xE8Vtwu3fSQNwC9nJp4XAt864dbBYmpO7j5r1OBX4fiqs7yj5q35NHtKKZ5RK0ThFQqugJ1N2ZgNeQAAvVyngalOjl3bd3+i9S4fOlQyLVt3f6RYTEgm19eh4jzB1FVpU5R3VitOjOO6KcYmeN1HFlIHvFKbyzUu8UnkmpPkzcbC3sUYNYgD20a9nbSwtoGPl08Ku1JuH6Z9HwFGni8s1JWssy539HvfvI/jcQI1JJ15Dmx5WqtTpucrHcxuMhhaTnJ68l1fv7F7ZuGKRIp4ga+Z1PzNaVp56jkj47XnnqORkkVGQmPN2jvHDDbtZmyKTwUcWY+Q1qWlBO8pbLz6IuYHDdvUs9kS9twMJHCTKrTy2F5HZ+JP1VBAAravXqU6Tknb6bf74nqcNQpqShGOhFtp7LOEdCjN2EhyZWJJje11sx1ymxGtQUMR/Zg1JfEtb9V6oo8Y4dGEO1poqy1g8wZ+5eEWTaQz69lA0iA+2zhb+4Xrr8OVoORbgl2KXWWvgrpffXwOg7XkFgvvP4f34V18PHXMcri9VZVSW+5zvfRVSfDyiwLB4n+0AMy/A3+NVeJ0s8Lrck4RmnRqUt7Wa+uz+5iYXCTzG0cTHxYFR8xf5VyYYKb30OtTwM3voSvYvo5llsZ2NvZW4HvPE/H3Vdp4SnDfUu08JTh3nRth7qQ4dQFUaeAq0WjfqoHCgKqAUAoBQCgFAUSxBhYi9AYDbEhJvkHwoC5JsqIixUW8qA0G1dxMPMNUHwFARfHei4D/Ldl8ifuNx8qhlh6ct0QyoU5bxI1tL0ZT3vox6le98VIrRYdRVotrzMRoZPkk0awbk4iJriFSRzLPf3XBtUdTDVJK2bT6WI61GrUWs7+Ak2biV4wt7iPxIqs8BPqio+Hz6o1smPKkgxSXBI+pxGntVH/TmtG178AuG1XzXvwLWA2sYsVBiDE4WItmvY91xlJAB5A3qVUJRpyimr6NeHqdDA4eWHbz7PodKxG3osQo7J1Kcbhl1+elcbG1akvgytfU9DhqcI/FmTIjvltOMxiFWDyF0bKpByhGDEseA0FvfUvDcNU7TO1ZWa153ViLiFSEqTpp3bPYNgYuT1YgAeZY/dl/GutHh75s8tHh/WRssBuXjY5VnVgrqCuimxU8Va7aj4Vdw9Hsb2dyf+lHJku97p9H1RmyrjbkGAFuvaNb/hpV1V7K1jkT4FKU8zqX72tfySDdjc1nbtcTYtwA5KOi3+Z5+4ARSk5O7OzhMJDDQyw8X1J1hdlRx+qoFalozQtqA9oBQCgFAKAUAoBQCgFAKAUB4xoCLba37wWHYoZO0kGhjhGdgejEd1D+0RWLmUmyL470lM3+ThAB7UzgH+BAR/NWrmkbZGaaXeHaWIv2cWluMcFh7jKWv/AHpWO06IzkXNkXxmAnQEzoyyZ3LZsuoLEqwy6fCoZ7kkNjEQVobFhsBETcxrfyrKkzVwi+RQMCfVgjJc3yqi3JIBPCtoO71MOKS0J1HvltHCWEsKlRx7SJh8HUgfI1Yz9TTJ0Zudm+l+M6T4Zl8YmV/eQwW3uvWbo1cGiZbD3qwWLIEUqFz+rbuvpxsjWJ8xcVk1JCtuVAVUAoBQCgFAKAUAoBQCgFAKAUBqt49vRYKFppSbCwCqLszE2VUHMk+7iTYAmgOQbe3jxOOY53aKH6sEbEXH+s62MhPs+r4G1zDKZIolvZ2BhjtnByqbZI7a2+0NAPKtLrmbGzxu9cUDWw2FRTbVmsD5d3X50zpbIKF9zWT774tuDRp+ygP/ACJrHaM2yI1+zsbLikkM8hkOd1BNhYA6AAaC1G7msTXMliQeI0rQlKTWAUtjZIAZYmKOoNmFuemoOhGtbRdmaz+Uk+H35xS+t2bjxW3zUj7q2VRmMiKp94MJPf6Rghe1s0ZF/j3SKz2i5oxla2ZFMfs6Md6GQsAoZg4CsGvwXk1uNxWVMNEh3S9JOJwbBJy08FwDmN5EHVHJ7wHst7iKkU7mjh0O47H2pFiokmhYOji6kX8iCDqCDcEHUEVIRmbQCgFAKAUAoBQCgFAKAUB4xoDiO++0GxW0JFJPZ4e0aLyzFQ7v5nMq+GXxNQ1Ja2N4oxI0A5VESFYNYBosef0jef4Vhm62Ma9YBm7rHuSf7r/ea2ZGvUytp4Ut3l4jiOvjWDdM1N6wbGNtP/Kfy/Gtluaz+VmTWpsKA8NAYs8etbpmjRNPQ7tpocU2GJ/RzAsBf1ZFHFR9pb3/AGB41NTlyIpo7kKlND2gFAKAUAoBQCgFAKAUBRLwNAfP21cQE2li420LOrLfndEuBVap8xJFmYDWhueg0BqtrQ2OfkdD5/8AX3VhmyNeTWDYxDFJGxeB8pbVlPqk9azfqRuLvdGQu3MUujQo3iDb8azoY+LoY8+Pmc3ECqTzzfeL0sgnLoW0wjuQZWBANwi+rfx60v0M5W/mM4mtTcXoZFAWcQeFZRqzb+jxM20oOqh3/lKa+HeNTU9yKZ9FJwqcjKqAUAoBQCgFAKAUAoBQHjDSgOF+k/dhhiHn1ysQ2cDWNlAXNbmhAFxytfyinHmZTIxhdvPFZcQtxylTVWHWobdCTN1N5hdoRyC6OD76wbF+RAwIOoNAaLF4Tsz1HI/n41g3TLFYMntAeGhgChkWoABQHjMALnQdaA1k+NzEhBmPX6o8zz91bpETlfYnHob2I7Yk4g3IAZc3tMSua3gMtveelTU1zImd4FSmD2gFAKAUAoBQCgFAKAUAoDE2hgEmUqwvQHLN5/R6yZmgtY3JjIup66fVPiOuoNaSppmVJo5xtHYfZk50eFuo9X3ONB7wtQuMkb/C+4sxmdPUmuOQb8xxrS6NrS5MvNtPE2yvGkg8CB8KaD4lyLH+IMOMMnusaW7zOd9ANpjnHKP3f60yjP3Mf4oP/nL/AA/1plHadzH+JE8IpD5ramXvGfuH0uU8IreLMPupZdRml0KT254si+QJPzpoPjZTHgQ7W78zdNSAfIcPea2V3satJbu5NN2PR/LOQZRkj9gfiR9w+NSxp9TRy6HaNhbGTDRhEAAAtpUpqbSgFAKAUAoBQCgFAKAUAoBQCgPGUHjQGr2hsGKX1lFAQ/avoxge5QZSea3B95WtXFPcynYjOM9GUynuSE+BAP4A/OtHSibZ2auTcXGL7J/dI/E1r2PeZ7Rlr/w3Gewvxb8qdj3me0H/AIbjPYX4t+VOx7x2hUu5OMPJR7mP5U7HvMdozOwvo4xLes9v2VA++9bdijHaMkOzfRWmhlJb9okj+Hh8q2UIrkauTZMNl7oQQ2sg08K3MG/ihCiwFqAuUAoBQCgFAKAUAoBQCgFAKAUAoBQCgFAeEUBTkHSgHZjoKAdmOgoBkHSgKgKA9oBQCgFAKAUAoBQCgFAf/9k="/>
          <p:cNvSpPr>
            <a:spLocks noChangeAspect="1" noChangeArrowheads="1"/>
          </p:cNvSpPr>
          <p:nvPr/>
        </p:nvSpPr>
        <p:spPr bwMode="auto">
          <a:xfrm>
            <a:off x="155575" y="-1790700"/>
            <a:ext cx="2990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4" name="AutoShape 16" descr="data:image/jpeg;base64,/9j/4AAQSkZJRgABAQAAAQABAAD/2wCEAAkGBxQSEhQUExQVFRUWFxYWFxUWGBQcGBYYGBcWFxcXFBUYHCggGBolHBcVITEhJyksLi4vGB8zOTMsNygtLisBCgoKDg0OGxAQGy8kICYsLCwsLC0sLS8sLy0sLCwsLC8vLCwsLCwsLCwsLC8vLCwsLCwsLCwsLCwsLCwsLCwsLP/AABEIAPsAyQMBEQACEQEDEQH/xAAcAAEAAQUBAQAAAAAAAAAAAAAABgIDBAUHAQj/xABCEAACAQIDBQQGBggGAwEAAAABAgMAEQQSIQUGMUFREyJhcQcyUoGRoRRCYrHB0SNDcoKSouHwFTNjc7LxFiRTNP/EABsBAQACAwEBAAAAAAAAAAAAAAADBAECBQYH/8QANREAAgECBAMGBgMAAwADAQAAAAECAxEEEiExBUFRE2GBodHwIjJxkbHBBhThQlLxIzNTFf/aAAwDAQACEQMRAD8A7jQCgFAKAUAoBQCgFAKAUAoDDTakJmaASKZVUO0d+8FOgJHT8x1oLmZQCgFAKAUAoBQCgFAKAUAoBQCgFAKAUAoBQCgFAKAUAoDXbf2omGgkmf1UUsbcTbgB1JNgPE0DdtThmzNrSxYoY1xeRpHaQDmjBQUGmoVQAvXIL1UVf49djnxxX/ya7HYd0t7ocf2vZfq2y3P1gRcOByB1+FWzpSjlsSOhqKAUAoBQCgFAKAUAoBQCgFAKAUAoBQCgFAKAUAoDwmgOT+kXbH0mf6Op/Q4ezy9Hl/Vx+Q0J8SOa1XrzsrFTFVbLL9/TxIn2dxr51zbnHcrs2Poil7HE3GiT9oo84yGT+UyV11J3sz1bouOGhN7tv0/TO5hq3K4vQHtAKAUAoBQCgFAKAUAoBQCgFAKAUAoBQCgFAKAi2/e8X0WELHrPLdIl4683Yeyt7n3DnWspZVc0qTyRucS2lsOSBrlnlV+8xRmElyblmHByTc34nWoHUXy3179jali8NKdsTHfpp/n3+5mbL2WuJ0jxcnDVWALW5861sk9Yq51v/wCPgZx7Wk213W0+qsmvsbTaeDEC4eOFyjxnOJLgEG1sx053bSx6VrKo4yujr0cFGtScZJ2Vkrd3vX6mFittYyQ9muLxUjnSyMYwPG6WIHicpqSFScihi8LhcOtdHyV239r2/R0b0bbHxMIZ8RPNKzgaPJIyrz7ock38fkKsHElK+lie1k1FAKAUAoBQCgFAKAUAoBQCgFAKAUAoBQGu27tdMLE0r3IGgVbZnY6KiA8WJsOnWwrDaSuzDaSuyGvtjaM+ZkKRCxKxogdgPtu2jHyA48+NQSqySbSKs681FuK8CMO8/wBOVsbctKuSFypUIVFzHl4d7U5ueo6VDCq6q1VmuXd1X7K1Ou66vJWkuXd1X4Zj7VlzSt0HdHu0++9VKjvJlGrLNNmm2c6Li2maypApzHhmdgRa/PQ/KrlNuNNLr78z1f8AHsM3TlVm7Jddl/iS80Y0+3O0kzOCof1GI7p5WHQVidCTTad3zXQ9JhON4R1OwWiWzfP69L9/lsZm6G01weLPaLeMm7dQrH1x1ynj1BPGwqeFTRN/Tx/081xSk8Ni5J/LLVeO3p4H0FhXVlBWxBAII4EeFTlcvUAoBQCgFAKAUAoBQCgFAKAUAoBQCgFAKAg2/wBIBNhM+qCU+QYxuqk/Ej94VFWdo3IMQ7QvyuVT7QEagRGzc+BAHQ1ycVi8nwwepw8ZjnT+Gm9eZEd9tptIMOGILieNkAFrZTmZvgNT40wVapVqOUtlFmOH4irWrOU9lF+fvyNLPIbFuep9/ieVErsQWeSXU02C2aW/zTdcxbL7bX9ZvDoOlXKldL5N7fbuR2cbxHJT/rUJfCua0u+v6XRd5s8Th1dSrAEdPy6VWhNxd0cWM5ReaL1NQmzmR1sxKrfLfU2PFG/A8BVt1oyi9NXv6+p2Fj44jDunWdnFfD0+np0256dG9HO9HYMuEmPcY2hY8FJ/VHoPZ/h9kVLQq5lZ7mcLXzrK9zqoN6sFw9oBQCgFAKAUAoBQCgFAKAUAoBQCgFAW5pQoLMQABck8ABxJNAcs3g2l/ikuVRbCIfW1BnYG4KnisYIuDxJF6gnU5Iq1Kt9Ill9gyAWjxcyDowje3kWF/iTVV0KDd3Bea/BSlh8PJ3lTXmvwzX4vZCwK0ryPNMwyK8hHdBPeEajRbi9ZnaNPLBWXcYqZYUnGnFJdxrL1TKB47WFybAcSeVbJX0Fm9EYB2tHqRnYDQsqkqPM1dhgMRNXjF/Z/otLA1XvZeJk4edJBdGv16jzBqtOEqbtNWIKlGdN2kimeLMCCKxF2d0Zp1GmdH9H++Oe2GxLDtOEbnTtQBwP+oPmNeRt0qVVTXeduhXVRa7nQQalLB7QCgFAKAUAoBQCgFAKAUAoBQCgMXaW0I4I2kldURRcsxsB/fSgOZbW2tNtNiLNFhL6IdHn+1L7KdE+PQV51L6LYqVKubRbfk2OGwyxiwFRNkDZqd4MbKWhw2HIE2IYgOf1aKLu9uoFrVlWScn/6yfDUe0lZ7F7Ebi4SOItIrTSm15ZXcsTcX52HOq2Jr1YUnJSs9Ntt/e9zt4ejTc1HLp796ES2lsz6JLGELGGUlQrEkxuBcAE65SPuqGjX/swbl80dfqvVHN4xw6FOPaQLDYYT4mDDsbI5ZntxIQFso87GutwijGdRykr2V7e/DwucvAQWs+exJd82SHB9kihQzKqqByUhyf5Rr417LhilUxGd8k/QvT0RAMDJlmQj6xynxBFU/wCVYWn2SrJa7Pv97Fess1KSfLUknGvB3OQY88XTiNQRoQRqCCNQQbG9SQnZ3JqdRxdyfbl+kC+WHGMA17JMdA3hJyVvtaA+BsD0qdRSOzRrqas9zpKtepSwe0AoBQCgFAKAUAoBQCgFAKAju9O9sWDshDSTP6kSesdbXYnRFvzPQ2udK1lJR3NJzUVqQaaKbGSCXFsCAbpAt+zj8dfXe31j42sDaq85uRUnNy326G2QhRYVoRtg3NDBpNtM2HxGHxgUskWdJQBcqjgd+3QEa0acotR33Xp4ou4KpGE7S2ZuMTt2KdQUdCg1vmXj466VxsZUqTeTK1bqj0eGhCKzZkyGbw7TTESxRxEOsTGR3Gq5rEKoPM6m9WMJRlRpynPRyVku7mzkcbxcOz7OLua/H4dmKPGcskZup/D5Cr+AxjwtXPuuaPOYauqbalszX7VxuInfNMkjMBYAKMoH2cule1wv8hwNKnZRa67PzbT8joZ4S1zr8Fey9ntnEjjKFvlXnc6XPSvPcb4z/dajBWivfvoVcTXjlyQd77sz2aR5VggXPKwub+qi+0xrjUaKks0tvybcP4fLFO7dord+/b+5e2zu9NAEL4kl3zaIoCrbLw68fCpp5KdvhR6rBfx7DV1JJvS2tv8Af2aaF2LMj2LDW44MDztWZKNlKOxwOI4GWCq9myV7s764jB2Q/pYR+rYnMo/035AeybjkMtSQrdSKliWtJHT9g76YXFEKkmWQ/qpO65PRb6P+6TVhST2LsZxlsyRVk2FAKAUAoBQCgFAKAUAoDn/pG3WbEFZo9JY/VNuI45W8L/D4g6Tgpo0nBTViFbO2pZuzkzRSj6pOh8UJ4iqck4u0ilKLi7S/w2eO24mGUNK2hNlABLMeiKNSa2hGU3aKuZhSlN5Yq7LR3rKgM2ExKoRcEqoa3XJe9XFgKzjmSLa4ZiHFyUb29/U3mz9oRzxiSNgynn94I5Hwqm007Moyi4uzNBvNsPDkK4hjBzakKBe4J1tx4VpUqzitGRVqs4xVmaiKJVFlAA6DQVUlJyd2UZScndu5WBWpqVAUMnhWhgy9ycTHFisSsrBWcIVZrAZVBuLnh/SujTklTi/r9z2HBYdrhstPWSeq5tf5+yrejaKzS903RBlU9TxY+XAe6oKs80tD23D8M6FL4t3q/wBEUkYfSD4RgH+K9SLSj4nj/wCVyTrpLey/fqe4jFKB+JqNM8rFNkp9H27ck88c7qVRGDopFrsODEHUW4gcb1cpU2tWdKhRy/FI7eg0qcslVAKAUAoBQCgFAKAUAoCllvxoCK70bowYhSWUdb9PG/LzrDSejMNJqzOe7p7Lizyyhu2ZHMSOxzZEUCwQ+JLG/PrVqhBU4fDz92L2FgqdP4dL3/8APfoZW3MWHkABuEGW/jclvy91egwNNwpXfPU9Nw+k4Urvnr6Gm2FtKPD4mdGYKjqjgcs+oaw6kWJrz3GYRhXul3nk+PwjTxLcVvq7d/u5tnkk2hI2HwrBY0CmbEFSbE6hI1Nrtpx/s0qOHjUjeWxw5OKirq7ey28X+lz+7TaO4nZ27PF4jORe75GS/igUae+rsMBRnF6HOxfEFQnGMqcWmtbXT+92RzDyvd45AFkjbK4HDhcMvgRrXDxWHdGeU3qRjaM6bvGSuvT6oyA9VyMqElYBj42BHsW7pHBgbEeRqWnUlDb7FnDYmrQlmpPU1kklrgYoE8hkDn+WrUY31dPzt+T0lL+Q8SUdV4uy/KKdj7FmnZljuxJ7zuCDrwOXjbw0rfs5VOiS8TnVO0xU3UnL9nR91/RuqsJJznYai/Afsjl58fGp4Uow2J6dKMNjpmBwaRqAoAqQkMqgFAKAUAoBQCgFAKAUAoDF2jtCOBGklcIi8ST/AHc+HOgOabc23LtAlAGjw3sHR5h1l9lD7HPnxsIJ1L6IqVKt9I7Gnxuw2u0mFkCOwCvGcwjcLwN11U+PA2qXC4yVB2SuujLGC4hPDPRJro9V77zQ4jFYlDkOGCsOfaKV89NfdXWlx+EV8uv1fodmf8opxWsdfq/T9mPBs8G5lCyOxuxI0HIBegArzeJxtStUc72PI4viFWvVdS7VyW+jDHxQ/SMM1lcydqg9pCqgZetstdbCS7WmrbkWIxGVRqz+VpJvo1fR2630JRi5s7FuA5eAHWurCGWNjyuLxHb1XPlsvocyx/8A7GJnlikKoWVFZQCHyKFJ15XvY15/iFaDq7XPT0F/Xw1OlUjd2bafK7vYtnZz/wD3k+C/lVDtYf8AReZt28P/AM15lB2V1lmP79vuFZ7fpFfYf2rbQj9j1djw8SuY9WLH7zR4ip1t9DV4ytsnb6aGZFEqiygL5AD7qglJt3buRSnKWsncyti4PES4mNcMXRtS8q27kYGoObuksdACDrry06GAinJuT0OpwuOabbei37yQbf3XQQvI5vIhFmkJaQm/AOxJ/vlXew8IzqKOW6Z6bC04zqqOW6fcZPo83llSYYWZi6OD2TOSWVlFymY6spUEi/DKRwIAjx2FVL4o7EePwiovNHZnUhXPOcKAUAoBQCgFAKAUAoDQbzb0xYNQDd5W9SJfWbxPsr9o/M6VrKSitTWU1FXZzvGTy4pxLimuQbpCvqR+Q5tb6x148BoK06l9ynOo5b/Yvfd0FRN3Iy9K3ZIXf3Dx5CjeVXZHOairkVmcsxY8Sbmqjd3dnPbbd2BCawYLWJwCvbMNRqCCQR5EaipKdWdN3iySnVnT+V+hak2dmGV5p3X2Hlcr5WvViWPrNWubqvld4win1UVcyo4goAAAA4AVUcm3dkMm5O7LeImC2FmZmOVEUXZz0Uc63hHNd7Jbt7Iko0J1ZWibE7tbRy5/oyAewZkz+XQH31rUq4ekk5yaT0vl0+2/kdFcKuvm1NZDPcsrKySIcrxuLMp8R06GtpxslJO6ezWzOfXw8qMrSL16jITzA7afBYmOcE9mQY5QOFibqSPA315V1eFzp5nCpz9++47XBqtJTcKmz8u/17rm621t5cSwYMuUA2JZdb2uTrbkK9hhYU6UPmWvee9wdOlRp6TTv36Gq2NtSJMbAzSDJGWLONVBKlQCw/aJJ5W1tXM4niacrQi7nH4vjaMrUoyTd79x3fDTK6hlIYEAggggg8CCOIrknHL1AKAUAoBQCgFAUSyhQWYgAC5J0AA5k0Bz3b2/5kJjwADcmxDD9Gv+2D656HhwIzVFOqloiCddLSOrI1hsNYl2ZnkbV5XN2Y+Z4D+lVnJsrNtu73MtV6fE/hWhqZELZfPr0rNzBH9r7SMj5fqroPE8z+FValS7sUa88zt0MOtSErEhoD3NQHmagPQ1Abv0dQo20JWbVo4F7IHlnYh2A66AX8albShBPm391a3ld+FzucOS7JtdTpGJblXE4vWTcaa5av8AR06a5nLvSCijHwkWDNh27TyD9wn+Ye6rfCm3hJX2UtPtqc7iiXZr6ml7UVaucEqK1sDGXZ0QN+zT4fhUnbVP+zJv7FX/ALMyZcMrLYWHQDlWIzad2axm812V7D3gxWBP6F+5e5ifWM34kC91PHVSPG9XoVWjoUsRKOnI6PsT0nYaQATg4d+ea7R3tykA0HiwWp4zTLsK8JdxOIZldQykMpAIIIIIOoII4ityYroBQCgFAKA0G++yvpWEkh17wHDkVIZT7iBpWGrqxhq6szj+y8R2DfR5xkcE2J9VhfipNUJqVN2Zz5RdPR/ckUcY861zGC49ZBodt42V5o8JhiFkkBd5P/lGDa4HUm4/703jHS7LuCwqrS+LRLf3198jB29ulBh4UIaV5GcAuztc91ibAGw1ArFWbhFWt9kemwHDMLXm4OGiXV9V4eVjVbLxDK/YuxYEZkc8bDQqx5nxqGooyjnStyaPM8f4QsDVvD5Xt77vQ3BsKgPOnhe1YuAr0uD3NWQWrukiTQuY5U9VxqCDxV1PrKelbpxcXCavF/nqnyZaw2KlQemqNrJv5jwuXssKX9v9LbzyX+V6oS4Zg8180/pp+TqLilO2z+3+kfBeSR5ppO0lk9ZuAAHBEX6qirbcYwVOmrRWy/b7zm4rFOvLuLoWtCqeoxB1rKZgvk1IYLDT66Vo5GbGvkxpA4irN2WkjzZWBlxkojS4B9ZgOA+HHoKnpRc33FqhSc33H0ZsDBCCCOMCwRVUDoALAVeOkbGgFAKAUAoDwigInvZudFilNx3uIPMHqDyrEoqSszEoqSszl+0sNidmnvHPFewvxHhYcfd8Ko1MM46wenf6lGphnHWD06P1L+D3rgkIUmx5jjY+XrfKoruK+JNfghblFfFFrv3X3RrsZtRcNj0xJIaGWMQswPqMGLa9L6fA1NCSlH4dbHa4RXpPNTlJK+z5XXXuev005Hm39sfSGBXSNb5b2ub8WNtOQ/s1WqzzM95gcNGhTu2m3u+RosNKJZsy+rGpF+RZraA87CszWSlZ7t+SPFfyvHU60404O9uf5/C8zbBhbU/Gqp44wpNswgkZwbdAxA94FqnWHqvkWFhKz/4/hGRDilYBlYMOoNRSjKLtJWIZwlB2krMudsOVYuambsHZ+Jx4zQZI4gSvbSXOYjQ9mg4jxq3GnGOktX02S+r69yOvh+FZo5qjt3e/88TE2zszE4XOzMk6ITnyqVdQDqwFyCBVdVaFSo6WsZXstbpluvwRKlnpvv8Af/pY+kLkz37ts1/C171rkebLzPP5JZsnO9i/sPYU2MUSySNBC3qKmjsPaLHgPjfpzr0eH4ZShBOpq3y9fTlzd9F2KWGpwW131foR2aeSGRwrtIquws5vmCsRcHkbCunj/wCOUv6/a0d0rteGtrW26M1nRp1PhaS70SMzBkUrwYA+4ivFTTWjOO4uMmnyMHGSZfC+gv8Ah41iCbehvCLk9DM2DupNimFlKp7RGv7qnh5n4GuhTw7estDp0sK95/Y7RunupHhEAA16879STxNXUklZF5JJWRJ6yZFAKAUAoBQHhNAQTfP0l4fBkxxsss3Ai/cQ/bYcT9ka9ct71rKVjSUrbK7IDgtoDHSGV5lnlA4DRYwTwVD6o+ZsLk8aq1Mz+YqVVJ6z/wAKt5dkQtFmdFLi1jaxNz1Gv/VV5ycFmi7Fec5U1mi7EPbZpHqSMB7LgOvlZuVaKum7yivqtGRLEpu84q/VaPyMf/CyDcwRyD7DMv8AKTapliE1ZTa+qT8ydYiElpNr6pPz3M6LGqgAMUkYHRLqP4arypOTupJ+PqQSoSm7qafjr5mVsfCpj8THhw57KzSS2uCVW3c14XJFS06cqazPfZevoS06M6KcmrN6Lnbdt/ZaHR9qYNIMOI4lVVuAFUAcPv8A61TxrjGlbm2UeI5Y0bc219fuc52zhVhxEbxgKJsyuo0GYDMrAdeN6xhqrq0pRlq42afd0MYOtKtQlCerjZp92zRbx0bGKTLxytbzseFSUmlON+qJKLXaRvtdHS9z8bENn4coQFESjKLXzAd4eea9b1MRGnmzPVN6d/8Ap7KNKU7Zdml78DAxsqhXeQ2UBma/C1iTXChmqVNN2/NnVeWENdkjmETp9EyGRQ2Q6ZhfjcDzr004SeIzJO1zw3Zz/s5lF2v0JXgt8YlwaBb9sqCMJY2BUBQxPC3O3Hl417fC4T+1JVIv4N3rquqt18uZdlLLoQeVrA6n8SfxrtY/EQoUJSl0aS6vp75EcVdm2wuBlyKrS5VAAyoBf3seflXyidWmpNqN/r6FCpXpZ3KMbvq9vsZ2FwEQ1y3b2mJLacwx1B8qRxE772/BG8VUvvbuWi+xPd0d9Rh7R4lQU4CdBqP91ANf2l+HE10KddS0ejOhRxalpLc6ngsYkqK8bK6MLqykEEdQRxqcul+gFAKAUAoDWbc29BhEzzyBAdFHFmNr2RRqx8AKw2krsw2krs5Lvtvxip4JGjDYeBRoL/pZLkKM7D1FuR3VN9OJBtULqZnZEHaOcssdF5mDuvutFGiPKqySsATcAqtx6qjgLA13IwVJZY8t3zfvkv2SkFlJWUyRHIyuxQrwAubC3MW0tXdx/DaeIobfGlv1dtn70IVLk9iXYjav0lI2tYZQSPtW73uBuBXzCvJ5svQ5eKbU3DoYwSoLlYqApcFDNam4s2W0nkhmjxEIu6XBThnRuIv1qWnNZXBu3NPo/TqT0ppxdOTtzT6Nfp7M3WI33ikN5O0Q8kMT6eGlwfjUFbCYmrK+j+jVirXwOLrSu8rXKzVvPU0OOl+mSBnQrCgIRW0ZybXdgOA0FhU1Jf1oWi7ye7Wy7izQj/TpuMZXm92tklyX7LR2NB7H8z/nUn9ur1/BJ/dr/wDbyXoZGEw7w/8A55WiB4rYOh8crcDWJShV/wDtipd+z+6LWH4tXo6b+/sVYtJZrCecuoIORVVFJHtZfWraDpUtaULPre7N8RxitVjl29+AXDovBFHkorV1Jvds5jqze8n9zExWzY3JJFj1UkE+dtDU1HF1qXySsSwxVSCsnp3lhsJFAplsSVGlySb8AB43tW8sRXxMlGUrm6rVa7VO+/QnexfR2HjWTGySF2F+xjYokYP1SV1ZhzN6iVS2sEkutrt97vt9Leh2KeGp01ZI1e925yYSE4nCM6iOxkiZiyslwCQTqCL38r+/mcO4pPE1FRr2d9mlZpm+IwsJxtY10clwCDx1roZnF2PN7Oxm7J2zPhGL4d8l9WQjNG/iyX4+IIOnGrdHEtaMt0MTKOnI6Xu56R4JrJP/AOvIdO8bxseHdktYceDWPS9X4zUtjpwrRmTZWB4VsSlVAKAh3pA3qkwaxJCqmSZiod75EsL3IGrHoLjgddLHSc8quaVJ5VcgMeDMj9rM7TSnjI/IdFUaIvgABVWc77lOUm3dl/auyxNBJEbDOtgeQPFT8QKjVSzuYjPLJMia72SwQHDSJknUZM7G1l4BgPrG3A8OB1r12Cq4bEyVSpNJ84vS77n0fTfkWW3bQjBk4Be8x0Ciurj+K0KFKTUk5cknf7kajbV6Ik2Bg7ONV5ga+fE/OvldSWaTZyK089Ry6l69aEZaZJJJIoIbCWZ8ik8FABLuRzyqCalpRWspapcuvJLxZbwdBVZ67In+E9HmBjT9JGZ5Ld6SVmJJ6gXsvuFQ4vE1qdCUlKz5W0S9fG536cIrRLQiO9ewFwDxPAWEEr9m0bEt2bkEqUJ1ymxBBP8ASDAY2WMjKNT54q9+q537ypj8LFwc1ujAzVOefGagPc1bIFUkqqpZiABxJqaMXJ2RvGLk7Ix1nlZe0TDTNH7dgoPLS51row4VXnay1OrT4LiZ2stXyPMLjFkuNVZfWRhZh7vxqnXw9SjLLNFHEYWrh5ZaisXiKgK5h7TDZLqMxRkcL7WRg1vlUtG2az0TTX3VizhJqFVNnX9lbcixcSyQOGDDUA6qeasOINcrH4udKDpSi1J6Pp9U+d+R6SMbu5HvSJtVIsJJDcGadTFHHfvHNozEclAub+VU+E4aVTERqf8AGOrfLTl9WK04wg2yCYcZQB0AHwrut3dzycpXbZf7TrWDFyyy94KCNfaItz59Kt06jsWYSujb7J3hxmCRWjd0ia+VJBmiNrA5QdVA09UrVqNZpaluFecTp24G/P8AiBkjeMI8YQllJKsGzAWBAKm6nTXzqxCop7F2nUzq5Na3JCHekfYJxWHOU2dSHRujLqD+HkTWso5lY1lFSVmc72LjS6nMMrro681YcfdVB6NxZz3dNp7o3Kveo2jBbxODjlFpURx0dQ3wuKJtbBNrYh0kUauxjREBJsEUAW5cKpVKkpvVlCrVlN6s8z1oRjNQHkGNOGxOHxNiwhZs6jjkdSjEDmRe/uqWF5QlBOzdrX2une3jsdDh9aMJuMuZ1TDbw4adA0U8TL1zrceDAm6+Rrh8SqV5tU3TlHw3+2ljvwSWpBN/duR4losNAwkEcglldTdVyAhUDDQsSdbcLedW+F4SpQjKtVVrrLFPfXd2KePrxhSa66GmNXDzhTQwL0QGAhWbG4aGT/L77lTwYqO6p8L12uExTlKXT3/vgd3glNOcp80vfr4E73qxirCIxYFiAAOQXXh00A99enwMXKpm6fs9fw6DlWzvl+Wc5209pYGHrFihPVSpNj5EVW4/Ti6Knz9+/Eq/yelB0FN7+/fiZSvevGHz89oDGk2dGWzZbNzZSVJ8ypF6ljXmllvp36/knp4mrBWiy7hcBGhJVbMeLG5Y+bHWsVKs5qzehrVr1KnzM92JsWTHs5LtFh0YpdPWkYcbHkPz+FqlSUErq7/B3+HcMpqmqtXVvZe+Xne+1tbG8OxUgmKQvIpAU3LFtSL2YHiOHxpUq2llkk0elpcCw2Kw2a1pa26ef6MLD4gyKCwsykq4HUdPA8ailFQlZbbo8JiMPLDVpUpciorzOvx+AFYV27Ijim2dp9FO75w8OdxZ5DmPhpYL7h879a6lKGSNjr04ZI2Og1ISFEiBhY0ByzfjdV4pPpOGHe+svJx4+P8A10IgrUc+q3Ia1LOrrc0+y9pLKNNGHrIeIPvqjrez0ZR52ejM6SYIpZjlUAksSAAOpJ4Vm1zKIEm1YyLqJGUcWVHK6ce8BUKw0lvZeKKv9Wa3sn0bVzKixCuAyEEHp/ehqOcHB2krEU6coPLJWZXIAeGlR2NCkqRWrRixhT4OAnM6J5kD76ljVqrSLZNGtV2i2X8K0drR5bDktrfKtJ573lfxNKme9538S9mrQ0KGTxrIsU3rJgx8XhSxVkbLIhzI3Q8wfA1ZwmKlh6meJbwWMnhamePv3+CqfaWIY3kh7R+GYSLY+QOoHhXpaXH6MY2y29/Rnr6H8moRhbJb6XX6f5ZjR4R2cSy2BUEIim4W/Ek8zXH4lxSWKdlscDi3GJY12WiM3Ka5VziFQvS4uVZ6XM3AkpcXMrcreFMPE+HlBzxsxQD64Y3/ALPjXSlVVs/J+7HveGRjjKUVTazLdP63uutr2a9TBxcpkd5G4sST0Hh5AWHuqlKV3dns6dONKCgtkafBsM0rfVLadNBYkVYmnaMedj5jxupCtjJShqr/AOedjoW4G57zSCaZSFGqqf8Ak3j0HLnrwt0KGT4pbkVChk1e52rDQhFCjgKtFku0AoC3PCGFiL0Bzre7cTM3bQHJIOY5+DDmKiqUo1FqR1KUZrUh+B2c+KnMWMA7OAKxiB0mdi2Vn+yAp06mqc4Sh8N/HuKc4yh8N9eq6frv8iT7YsiIigKt7gAWAAFtAOHGuVj5KMYxRxuJtRhGK639/c59tfDdliwVFhNGxZRwzIR3reIat8PVdTDtS/4vT6MkwtWVXCtS1cWrfR8vI9z0zC5TLiAqliTYAk+4XraPxOyMxWZpLmbHdTddMQi4nFjOXGaOInuKh4EjmSK6MY5Phj/6exwuEpUKaSV29W3736322XV6HbWy4u1kMAEZV2yFNALHhbppVftnmalqj0dbg9DEYVLKlLLy01tz93Luz5e0jR+ZGvmND8warVYZJuJ8trU+zm4mUDUZGeWpcFJoYF6AE0BYxWKWMAm5JNlVRdmY8FUczUtKlKpLLEkp03N2XLVt7JdWZh2Lj8mc4ZVB4K0qhz5jgCfGujHhbembU2qPD04qU5O218unr5GFhsRmLKVZHQ2dG4qfxHjVCvQlRlaRrUp5UpJ3i9mtmZASoCMx8ZgkktmGo4EaEeRFS06s4fKT0a1Sk7wZhx7JMjZEaaU8MubT9820++rlJ1J6xil32Owsfjq8crk7d7dvN6nTNzPR1YrJMBp6qgd1fIcz4n5Vep0VDXd9TenSUdd31Oq4TCLGoCi1qmJTIoBQCgFAeML0BzffTZcsM/0mBc11yunDMoJKkfaBJ+JqvXpOavHdFevSc1eO6+xE8Vtwu3fSQNwC9nJp4XAt864dbBYmpO7j5r1OBX4fiqs7yj5q35NHtKKZ5RK0ThFQqugJ1N2ZgNeQAAvVyngalOjl3bd3+i9S4fOlQyLVt3f6RYTEgm19eh4jzB1FVpU5R3VitOjOO6KcYmeN1HFlIHvFKbyzUu8UnkmpPkzcbC3sUYNYgD20a9nbSwtoGPl08Ku1JuH6Z9HwFGni8s1JWssy539HvfvI/jcQI1JJ15Dmx5WqtTpucrHcxuMhhaTnJ68l1fv7F7ZuGKRIp4ga+Z1PzNaVp56jkj47XnnqORkkVGQmPN2jvHDDbtZmyKTwUcWY+Q1qWlBO8pbLz6IuYHDdvUs9kS9twMJHCTKrTy2F5HZ+JP1VBAAravXqU6Tknb6bf74nqcNQpqShGOhFtp7LOEdCjN2EhyZWJJje11sx1ymxGtQUMR/Zg1JfEtb9V6oo8Y4dGEO1poqy1g8wZ+5eEWTaQz69lA0iA+2zhb+4Xrr8OVoORbgl2KXWWvgrpffXwOg7XkFgvvP4f34V18PHXMcri9VZVSW+5zvfRVSfDyiwLB4n+0AMy/A3+NVeJ0s8Lrck4RmnRqUt7Wa+uz+5iYXCTzG0cTHxYFR8xf5VyYYKb30OtTwM3voSvYvo5llsZ2NvZW4HvPE/H3Vdp4SnDfUu08JTh3nRth7qQ4dQFUaeAq0WjfqoHCgKqAUAoBQCgFAUSxBhYi9AYDbEhJvkHwoC5JsqIixUW8qA0G1dxMPMNUHwFARfHei4D/Ldl8ifuNx8qhlh6ct0QyoU5bxI1tL0ZT3vox6le98VIrRYdRVotrzMRoZPkk0awbk4iJriFSRzLPf3XBtUdTDVJK2bT6WI61GrUWs7+Ak2biV4wt7iPxIqs8BPqio+Hz6o1smPKkgxSXBI+pxGntVH/TmtG178AuG1XzXvwLWA2sYsVBiDE4WItmvY91xlJAB5A3qVUJRpyimr6NeHqdDA4eWHbz7PodKxG3osQo7J1Kcbhl1+elcbG1akvgytfU9DhqcI/FmTIjvltOMxiFWDyF0bKpByhGDEseA0FvfUvDcNU7TO1ZWa153ViLiFSEqTpp3bPYNgYuT1YgAeZY/dl/GutHh75s8tHh/WRssBuXjY5VnVgrqCuimxU8Va7aj4Vdw9Hsb2dyf+lHJku97p9H1RmyrjbkGAFuvaNb/hpV1V7K1jkT4FKU8zqX72tfySDdjc1nbtcTYtwA5KOi3+Z5+4ARSk5O7OzhMJDDQyw8X1J1hdlRx+qoFalozQtqA9oBQCgFAKAUAoBQCgFAKAUB4xoCLba37wWHYoZO0kGhjhGdgejEd1D+0RWLmUmyL470lM3+ThAB7UzgH+BAR/NWrmkbZGaaXeHaWIv2cWluMcFh7jKWv/AHpWO06IzkXNkXxmAnQEzoyyZ3LZsuoLEqwy6fCoZ7kkNjEQVobFhsBETcxrfyrKkzVwi+RQMCfVgjJc3yqi3JIBPCtoO71MOKS0J1HvltHCWEsKlRx7SJh8HUgfI1Yz9TTJ0Zudm+l+M6T4Zl8YmV/eQwW3uvWbo1cGiZbD3qwWLIEUqFz+rbuvpxsjWJ8xcVk1JCtuVAVUAoBQCgFAKAUAoBQCgFAKAUBqt49vRYKFppSbCwCqLszE2VUHMk+7iTYAmgOQbe3jxOOY53aKH6sEbEXH+s62MhPs+r4G1zDKZIolvZ2BhjtnByqbZI7a2+0NAPKtLrmbGzxu9cUDWw2FRTbVmsD5d3X50zpbIKF9zWT774tuDRp+ygP/ACJrHaM2yI1+zsbLikkM8hkOd1BNhYA6AAaC1G7msTXMliQeI0rQlKTWAUtjZIAZYmKOoNmFuemoOhGtbRdmaz+Uk+H35xS+t2bjxW3zUj7q2VRmMiKp94MJPf6Rghe1s0ZF/j3SKz2i5oxla2ZFMfs6Md6GQsAoZg4CsGvwXk1uNxWVMNEh3S9JOJwbBJy08FwDmN5EHVHJ7wHst7iKkU7mjh0O47H2pFiokmhYOji6kX8iCDqCDcEHUEVIRmbQCgFAKAUAoBQCgFAKAUB4xoDiO++0GxW0JFJPZ4e0aLyzFQ7v5nMq+GXxNQ1Ja2N4oxI0A5VESFYNYBosef0jef4Vhm62Ma9YBm7rHuSf7r/ea2ZGvUytp4Ut3l4jiOvjWDdM1N6wbGNtP/Kfy/Gtluaz+VmTWpsKA8NAYs8etbpmjRNPQ7tpocU2GJ/RzAsBf1ZFHFR9pb3/AGB41NTlyIpo7kKlND2gFAKAUAoBQCgFAKAUBRLwNAfP21cQE2li420LOrLfndEuBVap8xJFmYDWhueg0BqtrQ2OfkdD5/8AX3VhmyNeTWDYxDFJGxeB8pbVlPqk9azfqRuLvdGQu3MUujQo3iDb8azoY+LoY8+Pmc3ECqTzzfeL0sgnLoW0wjuQZWBANwi+rfx60v0M5W/mM4mtTcXoZFAWcQeFZRqzb+jxM20oOqh3/lKa+HeNTU9yKZ9FJwqcjKqAUAoBQCgFAKAUAoBQHjDSgOF+k/dhhiHn1ysQ2cDWNlAXNbmhAFxytfyinHmZTIxhdvPFZcQtxylTVWHWobdCTN1N5hdoRyC6OD76wbF+RAwIOoNAaLF4Tsz1HI/n41g3TLFYMntAeGhgChkWoABQHjMALnQdaA1k+NzEhBmPX6o8zz91bpETlfYnHob2I7Yk4g3IAZc3tMSua3gMtveelTU1zImd4FSmD2gFAKAUAoBQCgFAKAUAoDE2hgEmUqwvQHLN5/R6yZmgtY3JjIup66fVPiOuoNaSppmVJo5xtHYfZk50eFuo9X3ONB7wtQuMkb/C+4sxmdPUmuOQb8xxrS6NrS5MvNtPE2yvGkg8CB8KaD4lyLH+IMOMMnusaW7zOd9ANpjnHKP3f60yjP3Mf4oP/nL/AA/1plHadzH+JE8IpD5ramXvGfuH0uU8IreLMPupZdRml0KT254si+QJPzpoPjZTHgQ7W78zdNSAfIcPea2V3satJbu5NN2PR/LOQZRkj9gfiR9w+NSxp9TRy6HaNhbGTDRhEAAAtpUpqbSgFAKAUAoBQCgFAKAUAoBQCgPGUHjQGr2hsGKX1lFAQ/avoxge5QZSea3B95WtXFPcynYjOM9GUynuSE+BAP4A/OtHSibZ2auTcXGL7J/dI/E1r2PeZ7Rlr/w3Gewvxb8qdj3me0H/AIbjPYX4t+VOx7x2hUu5OMPJR7mP5U7HvMdozOwvo4xLes9v2VA++9bdijHaMkOzfRWmhlJb9okj+Hh8q2UIrkauTZMNl7oQQ2sg08K3MG/ihCiwFqAuUAoBQCgFAKAUAoBQCgFAKAUAoBQCgFAeEUBTkHSgHZjoKAdmOgoBkHSgKgKA9oBQCgFAKAUAoBQCgFAf/9k="/>
          <p:cNvSpPr>
            <a:spLocks noChangeAspect="1" noChangeArrowheads="1"/>
          </p:cNvSpPr>
          <p:nvPr/>
        </p:nvSpPr>
        <p:spPr bwMode="auto">
          <a:xfrm>
            <a:off x="155575" y="-1790700"/>
            <a:ext cx="2990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66" name="Picture 18" descr="https://encrypted-tbn1.gstatic.com/images?q=tbn:ANd9GcT7c9BaphudE6C-4ernR7bs-B4uQsOFJdA3upakcxfsLZUMqgK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905000" cy="2462714"/>
          </a:xfrm>
          <a:prstGeom prst="rect">
            <a:avLst/>
          </a:prstGeom>
          <a:noFill/>
        </p:spPr>
      </p:pic>
      <p:sp>
        <p:nvSpPr>
          <p:cNvPr id="27668" name="AutoShape 20" descr="data:image/jpeg;base64,/9j/4AAQSkZJRgABAQAAAQABAAD/2wCEAAkGBhQSEBIUERMVFRUVFBcYFRcWGBUXGBkXFBcYGBUXFBYYGyYfGBokGRYUHy8gJCgpLi0sFx4xNTA2NSYsLCkBCQoKDgwOGg8PGiwkHyUqKik2LS8pLDAsLDQpNCw1KSovMiosKiwyLCwqLywsKi8sLDAsLCkuLywsLiwqLCwsLP/AABEIAOEA4QMBIgACEQEDEQH/xAAcAAEAAQUBAQAAAAAAAAAAAAAABgIDBAUHAQj/xABNEAACAQIDBAcDBwcJBgcAAAABAgMAEQQSIQUGMUEHEyJRYXGBMkKRFCNSkqGxwSQzQ2JygvAVJTVTg6LR0+EWc3Sys8I0Y5O0w9Lx/8QAGgEBAAMBAQEAAAAAAAAAAAAAAAMEBQIBBv/EADMRAAEDAgMECgICAgMAAAAAAAEAAgMEERIhMRNBUWEFFCJxgZGhscHwMtEj4RUzJDRC/9oADAMBAAIRAxEAPwDuNKUoiUpSiJSlKIlKUoiUpSiJSleE0Re14zAC54CvawdrOcgA5n7B/AqrWVHV4HS2vYeu71XbG4nALOpVrCyZkUnjbXzGhq7U8bxIwPGhAPmuSLGyUpSu14lKUoiUoTSiJSlKIlKUoiUpSiJSlKIlKUoiUpSiJSlKIqJZMqk9wJ+FVA3rG2ghZco5nXyFXMGDkUHlp8NKpNncaoxW7OEG/PePIhd4RgurKYi85XkFsPPQn+PCsqV7KT3C9Y8ajrWFtVAa/wC3mFvS32ivcel0twF9fIa/4VBGZooJXOzddxHwPA5dy7OEuA7leikzKD3gGsLas5FlXzPpw+37qycHHlQDuJ++rGLlUSIpIGa9/wAPK5+6uaoSz0QF8LnAA+O7xOXcjSGvus1TcVj45wq5jbTv0GpA1/jlWSBUc3xx+QRL9LO3ogX/AO9aMkb5GFjRc207vt1WklbEMbtApDGlhYVRiZsilu632kCsHdraAnwkUgNwQR9Riv8A21l46LMtvEXqOpxxQOEYs4A2HA7vJSRuDyCdCr4N6xNpYjKotzI+A1P4VdwS2QC9xyPhxqnGAdkkXucv1qr1BlmpDg7LiB4X1+VI2zX56LIBqlJQSw+ja/qKqAsPKsDAxsHJPvAk+d6knqHxyRMAviOfLL9kLxrQQSr+PmyobcToPxr3APeNfK3w0/Cre05wigkj2gNe4kZv7t6yo1AAtw/xrhrHmsc/FkG2t3m9/dLjBbmqqUpWgo0pSlESlKURKUpREpSlESlKURKUpRFibWmCwuTzFhbQ3bQWP21XgMSJI1Ycx9o0P21pd9pbRRAG15hfyEbn11Aqx0dbQabCOW92eRR5DKR99e9WeP579m1rb1XFReYw20F1Y2Xt4HGqpP55nVR35QzD7EqSbXxQjhYm2vZsf1tP8a5ngx/Omz9detk0/s5eXLS5/wBKmu+72hh8ZwD4/NyG3xAqzL0eyNwhiNsQJv33zVSGqeIHSuzIK22x8X1kKnu7J810+6x9ahe+e8PUTTSG9oSn/KH0+JrN6L8a8kGKzm+XFMq/s9VEePPUmot0pEWx2l/Z7/6pdPXwqWlomGXYzdqwHxmvKqZ5hY4ZXI08V12ob0ge1Dr+jn/+Pu1//KmIFQ/f89qD/dz+H9VeuKL/AHDx9ipekf8Aru8PcLK6NB/NeH85beXXSVIsXiAiM590E1HejX+jMPpbWXTXT56TvrYb1tbBy/ufa6iuJmF87mDe4jzKnD8EGLg2/oq9gY0SRkc1bl3HUeXMelane/a3Vuq3tlTOT3XJAP8AdNa3o7xjNi9oI18qrhyg7rmfN9y1j9JA+clubD5Kn/PLp+OleR9HNLurSm4AGfHRVJqp/VxKMiSp9gsQJI43HB0Vh+8AfxrCwWPVp5UHp5ro1u7l8K83Xv8AIcJe1/k0N7cPza1Bth7XYbRwScRMZcx8oZX0PPVRUZpHykuYcmEk88irT6jZuYy18X9KRb744oYhyySMf3Sg/GtvuxjuuweHk+lGp+y34VHekL2k4/mZdPVbHu018da224I/mzCf7ocdeJJtU74I2wNkA7R19VBC9xqZATkLewUgpSlVFoJSlKIlKUoiUpSiJSlKIlKUoiUpSiKN78H5qD/fj/pyVgdFg/JJtLH5VJfS1+ylj46W1rO35PzcAv8Apr+NhG9yLa8SOHfWD0XG2EnueGJkOtwbFUNzfXvrSJHVLc/krNYD1xx5KNYAj+U9n9m3zstuAt83LyHw41NN+PzUH/ED/pS61DcESNpbP1062S/AcUlA8+N9fTuqY79W6qAcfnxp3gRyX0+HhVmYjrLDyPyqsbT1N4txWr6KB8zjLkH8sbne3zMOhqP9Jma2Oy2Fsup5fMrrc6CpB0UW6rGixH5Y3Hj+Zi1tyHL0qN9KFiMdoTw4C9rRLcX8+69dQEdbee73apKhpNPELbx7FdcXhUO6QHAaC7W+bn52N/m7W5/Cpih0HPTiOHpXPekOB0xUUkczr1mHlzL2WX5ho8uUEdknrjc88orC62KT+Yi4Hzlz4rYNGa0bAOsTvtwz+FvOjU/zXh798uvf89JrWfvb/wCDlt3p/wBRe6tL0UxH+TxKzszTSysQxGVckjRgIABYEICfEmtzvfb5HJfvS3n1i1PDLtZmyWtdwPdcqKqi2Ub473sCO+wUY6OFIx20rm91w3MXFjiOIHC9/sNW+ka3Wy3BP5Kl7WHvyc/44VX0cADG7R0IumG42F7GfgPC/I+9VPSJfrZcp1+TJ3cc8mngeffrWo0jrZPIewWTM09TYLbwpfusfyHCWN/yaGxvf9GvOudbGB/lPZmml5b8/wBBNa587V0TdiUfIMKTpbDxXuRpZBe5B8K53scfznswknRpe+1zh5hx4D051FTEYZvH2crNQCZYbc/hSXf8HPHb+pl5X5pf8K2u4X9G4XS3zfh3nXTTXj61p+kIgsg42ikuALnUrY93fxrb7gf0bhdeEdu62psDrxAtfxqKU/8AFYOf7XsDT1qU93sFIKUpWctFKUpREpSlESlKURKUpREpSlESlKURc/6WsEwTCzQFkm68Q5wzgdXIrswfKRpnRKs9GuwElwuOXEgvJJK2HnJeQ5kRAVCktcC0p146+ArfdJWEL7NmK8YikvpE6s5+oHrW9H2MHyjEJp88keITxNurl+BEf1qznnDWNB0LT5j+lrMJdRGx0P6/ag+7eBklxmDGJkd4vlMkZQvJcNArtFmu1vbRPhapz0rYK2GTExlllidEDq7rZJnVXBCkXBOT4VGNqQthsdi0UHNHiFxkI5urN1jqPAkyp+7XSds4FMfgZERgVnivG/EAkBon9GCt6VHS9oSxHUE+R0UtU/DJFNfKw/v0Ki3RXs/I2NMjF5xIilizG8RQNHYMTpmMmtRfezYMiY7E4bDyPGjQ9fDHnkILyZs6gZrAF1fTXjWy3P200MoldSGReoxsfFlEbEJLYe11ZLK1vdYnXSpfvfux8sSKaBgJortEwOjq1iVuO+ykHvHcTXDAZqXAPybu5j9rpz9hV43Hsu3/AH7Zbfd/qvkkHycWiESCMXJIUKAFN9bjgb63BvUV6RlvLh/+Gxf/ADYasXZG3JIGKSq8L3u4y5o2JOrtHcFSTc5kIDEk61VvBtAYmVCCrBMPiB2QR7TQHnry+yo6mtjlgcw5O4LinpnRVAfqM8/AradFX9FQftz/APuJadJmHEmFjRb9eZ4/kxDMpWTUM/ZINhEZCeX2Vp9ydu9RgFjLopDzEXVnPamkOiggH486s4qWfGSMMMjs5GRppbDIh1KgKMsKnS9rswA42qY1sboxGzN1rWXIpnCodI42AJN/vwnRfsctisVPNIZjCwihfNJYFgTNZWY8VMXOtV0jwOmNxb4eRo1GHikmAeQBpTmUaKwserWP4eNdEwGFh2ZglUkkLxNrvLK5ucq82ZuCjwHAVz2XCPjMYuGcAy4iXr8ZY3CRJlHVZueVMkd/pNSduCJkDfyJH9lSU79pO+c3wge33zsp5sXdmFNmDDyKckkWacF2uXkUGU5r3Gt65hujgZcRjdnDEO8kb5piheQkCJWaItdraSCPh5c66rvrtHqcFIFNpJR1MVuOeW6gj9kZn8kNRTo8wYfHTSL+bw0CwJ3FnILW8QIwf7QV3PY1EUTd1ye4aeqipnOFPLK46+5191rOkrBOuPc4VjGz4YS4g55AHykxx2CsLELGR/Bqb9HezUi2dh2QENPGk8pLFi0kqKWa5J46aVB9+cSZZ8aU9pjFg4rHiw1by+ckK+ldWwmHEcaIvBFVR5KAB91dUxxzyu3AgD59VzVktp4mE65/r3V6lKVorKSlKURKUpREpSlESlKURKUpREpSlEVueBXRkcXVlKsDzDCxB9K5HskyYLEGIhmlwTsUHvTYZx2lH0iUs4HDOp7q7BUQ393VecJicLpiYOAFh1sY1Md/pA3Kk6XJHvXFOrhMjQ5n5NNwr9FM1jix/wCLsli7+7LM8MOPwfbeJc3Y16yBrE2HMr7QHdmFrmsbcfepETKW/J2OZGvpCzasjH+qJuQ3Ikg6WtZ3O3stfIpylmM2Hsc6P78kCnlcEvFxvmI1uGq23uWS3yvZLIQxJkgBAVj7xiJ0Vr8Uawv3G4NN2KRwqIPzGRad/L9FXcIY008/47ncPv3JbPe/cx5JBi8CQmJFsy3sswAsLngHtoCdCNDpYjS7D3s6mQxSZsJLe7wupMRJOrrGSCl7HWM5SSTY03f3yMR6prwstg0MqnKv7IPajHda69wqWyY2DFIFxECyDjwWZQe9bDOD45RXO1ildiacD94PyuSJIW4JBibuO9VptVJlAeKOQcsro3rlkykfCtPtPAx9eTGhS+HkBB8GQggchr38uA53H3OwX6KaWDW9hIR6ZZg1h4CqsJsURSuFmaYGA2ZipIN1uOyAOFj61XrdqYyX4TzBz9vlRxGNpuwkciD+7LH3PwEQw7F4TIxke/skWzkAWYgcud+PoNvjN4BEll6qJQPeYMV/s49P74rS4HdtZFcvipIR1jDKjRrpc63dTzv8KzIt0MACC4fEHh2zJKD5ogyH1Fd0hnMTS3C0Ea3zPfl8pNsjIS+55W/eSjWI21NjJSuBR55fZM72EcIPHLbsRaHW13IHO1S/drdyLZsDvJIGkaxnmbS55Ko5KCbBeZPeau4nbqQJljRIlUWGYqoA5ZY47k+Ry+dQrH7xy4ubq8IjYmZToxAEcVxbMB7MehPaYliCQDyqdskcJ7N3yH75LvDJO3DbAwfc/uXBU73bwvNMuVGMh7GFh9/5zjI45Ow4A+yvG1zUpwGFGytnKgAkxEjcB+lxMvd+ooHHkkd+VYmwN249nfP4luvxkgIUIMxF+KQBrd+sjW8bCtDt/bcuIxAigAkxUgZFCG6QRkjOA9v2c8ngABwFGh0F3uzld6cB3D7xXZDZ7RsyjbmTx/r7qvd19l/KNoRJcvFgryyPpaTEMbgnvJcs/wDZjvFdVrT7q7uJgsMsSnMxOaV7WLyNbM1uQ0AA5AAVuK0KaHYxhu/U95WdVz7aS40GQ+80pStfsjbkeIz5LjLYjNl7SNfq5VsT2Hs1ibHQ6aVaDSQSqZcAbLYUpSuV6lKUoiUpSiJSlKIlKUoiVanxAQXby/H8Ku1q9uTAIb+7G7epsq/ea7jbicAoZ3ljC4LNwmNSUExsGANj4GwNj42IPrV+o/uLBlwasRrI8jnxu5Cn6irUgrqZgZI5g3Gy6icXMDnakKJb19H6Yl+vgbqMTp2xfK+Xh1qjnoLONRYcQAKjUW358HJlx8bwuTbr09iTuu1jHKbDQMA4HdXUqoliDKVYBlIsQQCCO4g8aoS0rXnE02dxC0YqtzW4HjE327lFHxWHxqATxw4gDgR2JAT9HMeyfFXrBfciJdcPiJ4NNBKpkjH7xtf65rZ43o4wjEmIPh274GygeUZBQegFY6bpYyInqcaGHJZEKn1dWN/qiqMsM5Fnsa8eR++KnZLGP9by3kdPkeisxbMxq/msXh5f2mdPsAesjBfKElk+U9XmMBK5GzCwIBJvY/Z/pUIdpr7S4eTydtfrKKwziJhNIs8axkYaRgFKkEZoxfs+VZ00Qw22Tm879nyuVK0l5Iu091r/AAvMAuMYSNhjCEMjayOVIIJv7KtYa+HlzNU2xsXJpLjoY78QuaT0GZlrE3anxTxEwQo6h3Gdyo1zsSBfXnW2bC7TfS+HjHgz3+AT8aU8P8YGyce89n3C9kcWvPaaPK/ysOLcfDDtTHEYkg3sxMcfp7AI8CzVkY7eOHCRZEaLDooNlhCkgd4uAin0evDuPiJSflGOex5QoEI/fYsD9WtnszcXCQEMIhI4N88pMjA965tFP7IFaccNRbC0NYOWZ++KgfLFq9xf7ev6ULgGM2iWGFjMEL+3iJcxLjlYt25RqbAWS2lxU43Y3RhwKERAs726yV9XcjvPJRrZRoPMknd1Q0oHEgeoq9DTNiz1PEqvNVOlGEZN4fviq6Vb69fpD4ireJx6RozswyqCTz0GugGpPhVmxKqLV7yYrMBh1P5wXltyhGhF+Rc9gcNM5ButaCPawjlEqnN1ZZXC63TTrUsPeWwcC17qVHtGqNp490jdwL4nEuFRSfZZuzGl9bLGupI0vnb3qxsXu2MEYxE5dZFAY3uflCAszcTbOoY24ApbmK1oo2Nbgdv9eP8ASwJJJJnmZmjdF0VHBAIIIIuCOBB4EVVUS3J2yLNh3IGQZouA+bv2kGvuMRbh2XQcjUq69fpD4is2WMxuLStuKQSMDgq6VR16/SHxFVBr8KiUi9pSlESlKURKVqd4dqmBUI95rHysb29bVjYfaBlF0kPiOBHmPxqdsDi3HuVSSrax5ZbNb+orvrjckMx7lVfgCx+8VlSdZ9Nviaj28DmRYYwSxeUZuN7XGbNzFlB41cpILSAkqjVVONuECymuyMH1WHhj+hGi+qqAazK0WD2y66SDMO8cfXvrcwYhXF1Nx/HHuqlKx4cS7etGGZjxZvkrlKUqFWEpSlESoZvftmIYjqjIiuuEmuGZU1maLq7FiAb9XJw4WF+IqZ1A9+dlLipSxvbDx5AymxzynMwvzsqp9Y1Sr5BHASVcoQDMLrO6MMcr4HIGBeKWVXtqAXkaRbMNG7DqdCeNS6oJ0S4sLh5sKT24JWI72jlJZWPec2df3R31O6npyDE0jgFxVgid9+JSlKVMqyVBd9tjlHaWJReUhicisesRbFe0DYNGoI4dqO3F6nVY20cAs0TRtwa1iLXVlIZHW/vKwVh4gVPTzbKQOVeohE0ZYuQbPxskkvVJCZGy5uzHB7IIBIuBexI+NSHBJYtmjVGjYBgUQFWKhxqBxAKnwzDvrBOGaDEhgVSRHOuuVZQO0rAXPVurA245JRzFe45XxMseDic5pyxkk5rFe88vOxYnKBwGZRyFfQykONwAG2vey+abGCAzPHe2vqr0e0Bi0DLs6fER3YRyWgKMAcpZM0gOUle6vY8HKpvFs6WMjgQkFx5ENXR8HhEijSONQqIoVVHAKosAPSr1Y5rTfJuXj+1tjo2IDU+a4rtRCMwdCChsyMASGsCAQeeVgfJhWu/2cleHrxDaLKWz9WpFhx0W5voRa17103fnYQcdcNDYI5101+ac6cAzFWP0XJJ7Arnj7bkiw0kGaw6zN1ZBuJBpfXQKCA+X6aA8zWvTzulYCy175qi+FsTy117blGv5Jd8UMPGFdzJkFlFi17am1wBrc8gGPKvoXd/YqYTDRQR+zGtr8LsSWdiPFiT61A+iLdiwbGSDU3SG/dwkk9SMo8A3Jq6bWf0nU7R+zboPdadHFhbiOpSlKVkK6lKUoihPSBij1kKLxyubeJIC/cai2xdsMmsj2tqr6KLcwSNAb9/EHnrWw3uxefaE1mt1MY1GpGQA6eOZxWrwWOXJ1wGS7lWTQgMLlihvqunAi4uKdI1ktFsjGb2ZdzeTjkfPLl3FQ0lLHViQSC13WDt9wNPIX5966BszaokU5xqBfMtrHlw5Hyq7Ji4/1vgP8ajW7kmXDnS18oA7gATbTuuo9KbT2iVACWzMbC/AcyxtxsAdOZsLi960nhjGGV/ZAFzyyWMNo6QQszN7d+eq3cmPTuP2Vj/ywqG6hgfAgfhUUxe0JUQnrUOUE3aMljbUZsrAX77AX5WrOwrl5I15sygjzIvXlDUU1aHGIk2te4I1XtZS1FJh2ls72tyXSoGJVSeJAvVdAKVnlboFhZKUpXi9UL3l33khxL4dYZUAVCs4jMobMLtlAIC20FyTrfS1icD5cGw4QGW+ZmYmM3YtzIzafE3uaneIwKvqRr3j+Na1cmBsSDXz3SUEz3XOmi1aeaINAAsR6rksyy4fFLPh2xCSLxIwzOrDmrjPqp008ARYgGuoblb1yY0S9Zh3i6vIA5VkEmYG+VG1WxHC7cRrWdhtnZjrwHGtpDh1QWUW/jnVno9k7QL/AI/eXylbUxyj8e1xVylKVsLKSlK029O1+ohIDZXcEAjiigfOSAWOqg6XFizIOddsYXuDRqVw94Y0udoFFd7NqI00hFgoypfv6kvne9+GZmjGg9h+Iy283LxKxY18+oxKKI3+i0YJ6vuCsCSD3rbW4qMYeeGbFxpiDkgFmdcrsCqWEcAygm3C/eAeZrd4LBoRJGjMY0kHVSFXUge3Ey5xcsnC/el+dfRSRNZHsDfRfONkcH9aO86cl1ClaHB71oEAnEiyro+WGZlJHvIyoQVYWYa6A2OoIq9/tZh++X/0MT/l18+YZB/5PkvoRNGRfEPNZG3sWseHfMqvmBRUb2XZxYK2hsvHMbGyhjyrhW38QryMFYk5QAx9p8ihesbxYjN61PN9d4RICRmCBWCBlZGt+lkyNYi/5tbgGwkI0cVFMHsrDSYFpHkY4xpOsyqkrWjAKiEWSxOUlv2rC9hW5QR7BmNwOZssuoft5CG6N9V1XcXbMeJwMLRKqZFEbRrwjaMAFR4WsR4EVv64buLvA2ztpNBMbRTMI5O5ZP0UngDex8GBPs13Ksutp9jLlocwtKCTaMBSlKVSU6UpSiLim8BkGJ2hlVnkMuTKozERu+YvYakAIi6cM4J8dFjcZ1WGhXgS8zEeNovxLVLOlHZJjxglA7My3v8AroArD6uU+pqFy4XrHiJbROX72b7T91alZ0U+rj28ZxYwxtsuyG653z7Qv5qChro6Z4ilFg0udfPtEiw9Cp/sye0QHj/gPwq3jQr2zX0NwQSCNLcR4HhWs+WsmHLIuZrGw9bfDnWlWLFS8Q5HPMQigHjm1AyjxqbpKqipRgewuvutl43WZ0fQyVTjK2QMsdb5+H0LPjlDPlBJXOWFyScqC/Em5BK38jUm3U7eNhHdmY+im32kVGlwA7HUSBZY3VusY2RhcZ2ANrBONveXNpfSpf0d4TPiZZ1UiJQypf8AWYED0UD41n9Ftkp4ahsseAntaW/PQeG7hmDYhXOknRVE0DoX4gOzz7JzJ7+O9dDpSlVVeSlKURKsTx3NX6tSTKCAWAJNgCRx10HwPwNRyAFtiummxXsC2FXKtxzKeDA6kaEHUcRVyumAAABeHVKUpXS8SoZvLuzisTLIR1RQlQnzzocii+Vl6lhfOWJIOtk+iKmdKmhmdC7E3VRTQtmbhdoucRbh4teCwes7/hhqvvu/jokZhFh2CgnKsshc21sgMIBbuBIroFKtHpCV2tlT/wAbT8PVc22ht6URYeTDCJo5WCu8pcKmewQtkBst8wJ5aeJq5jsFio2QYgYcB8xPVSSFgqC7PlaMXAJVePF1HOsjaOBGGxbwuoOGxmZo76hZuMsR5AN7aj9oAaVr9vYwwQksxleyxRDtZiAbQRak5nJbtN7xseQtdYcVsA1++miyjE2LFG4drdzWoh2bPjJ3iwojJjUNI8rMFUt7C3UE5iATw4Cq5uizaLe/hB+/N/l10Xc3d75HhVRjeVyZJ2+lI/tWPcNFHgoreVBJ0i9ryI7WWtFQsDRi1XD5+hXHsCDJhNf15f8AKrru7OGnjwkKYtkeZFyuyFiGykhTdgCWK5b6cb1s6VVqKySoAD7ZK3HC2P8AFKUpVNSpSlKItXvJsBMZh2hfS+qMNSjj2WHxII5gkc64FvLs/E4CUx4lCovZJAD1b92R7Wv+qbEd1fSJNYGNYSKUKhkOhDAMCPEHS1adDXyU/ZGbeCo1UUThd2q+eNmb0hBlfVeRHEf6VsX29Cdc6+un3103EdG2z3NzhIx+xmj+xCBV7AbhYGEho8LEGBuGZc7AjgQz3INa/wDlma4Vjuo2O4qFbsbtS44hlBWDnKwIBH/lg+35jTx5V17ZuzkgiWOIWVRp3nvJ7yaohxJHHUVlg3rFraySoPayHBa1FTwxC7Neeq9pSlZ60ErGx+0FhUFzxNgOZ/08au4icIjOxsqqWJ46AXOg41y4b2LiMRml6yMucqoZAoClQFByyWB7ZJNgTwPu3gmlDBzVmCAy3O4KYHabygltP1FJK9rQAvoHIIJIHIC3Gx1W8m9yYKOIdUzBw63IdUuMrMGYAm7nNqFOoJ4XqzsvH9Y4LEKFLE2OYE5zm1BXgQQQV0OhPunYsFIAdVYEa37RZVY2BWw1AYcLlbsLC4NVTISrrY2NcMQuOGii2yOk9JZYoXw7IX7CshzgFgBZkyA5b63B+ypvHtcxcQ5HO+pJ/UHO/gSBztetdHhY4wwiSOP2rqqBM1iAbAKptbXjppa4FhaaXMXYnQZFDZQGb6N9AR7RAHDUXA1tE17m71LMIpHXY2w4Xupbs/aKTIHjNwQD466i48qyq5ng96OplVgDl7XIIHsuZ7hiLnKAb6EWub10bCYtZY0kQ3V1DKfBhcaHh5Vegm2gz1WbUQGI33FXqUpVhVkpSlEWq3n2EMXhnivlfRon5pKmsbjyPHwJHOoZuXgpcbihiMTGY1wd0CH3sVa0rjWxVBoOOrXvpXQsVLZdOJrFwbZTbkatxSubE5o3/T5qjLg2zSRp9C2FKUqoryUpSiJSlKIlKUoitTnS1WOrrIca1TapAbBVntxG6s9XXvV1dtXuWvcS42YVnq6uQ6aVVloBXhN101uE3Cu0pSo1aWg34Y/I3Ue+yr/3f9tvWuLPMcPJIQLdjKDluQXsrtfgNLjUWbs5gSBXbd8HUYYmQhVzoCx4KWbKjHuGcqCe4muabd2HnuGWzjiDXz9fKYqkE6ED5X0fRoa+At33PwsPZe89wsUQU6KbtcouW2qhyrBrFlUEHNZTYAG+6wu30LFWDAHU5QrZhksiggHUxC/AA2IsDXOcbs14mawtdSptfgRZvjbXzNY5xBzLYW0u5KqwznMHZFA0BUrp3i/JbdhwcLtKmdCBqukzbzxhM65TkK9otroWJKXI0YROmY5QS4Fhdr4uP3jTJIzNcLIMoBTtlUNsvAkM62IsQM/EG9QGLazqoykg3UmzSZs0YcI1wQAAHsAD7g045qM7uNDYABAt9crCzAWUC3Z14cRxNzXtuKCNu5bXaeMLNGAc5LFTlcl8pLxkdUApz5Ra5sDcaa11jodxbNgGQkkRTOsZPEo9pBfxu7VynYu77ysqhb3OgCgHXyHCu0dH8KRwyxRkN1cmWRhwMuVS4U8woKL5g1JSygzYG81Xr2AQZ65KU0pVt62F86TZXKVaua8NdWXGNWpNT91ePBaroFemu7quWA3J1VUL3FXKsgV7c1wQp2vsM1dpVq5q4BXhC7Drr2lKV4ukpSlEXhFeZaqpReWVOWvcte0olgvMtMte0olglKUovVibWwiSwSRyLmR1KsOFw2nHkfGuTYnaMuzmGH2hG00HCDELYOF5KCdGI+gx05XFgOxOtxWHi9nJKjJKiujCzKwBB8waoVdOJsjortLUbHLd90XMRFhcSPmZ43J91vm5PqNqfOsDE7km9wCPLx8Qe6pDtfoXgck4aV4CfdYdbH6BiGH1q0bdEm0I9IcRAV5duaM/VCED41lHo97PwK2mV8bhm7zH6yWvG4x5i3narqbJwsGssyXHup22+A4etZ0XRFjnPz2IgUd4Msp+DKv31vtldDmHQg4iWScj3fzUfwU5v71q6FFKfyK9fXwtGR8go3gtpS4pjh9mxGNTpJM3EKfpONE/ZXU8ra11PdfZK4bDJCg0S9yeLMdWY+JJ4ctANKv4PZkcSBIkVEHBUAUD0FZsaWFaNLTbI3Cx6qq2wsBl91VVeEV7StFZ6oFLVVava9uucKClKV4ulSy15VdeWr265IXirVVKV4vQLJSlKL1KUpREpSlESlKURKUpREpSlESvCK9pRF5alq9pXNl7dU2paqqUsl14BXtKV0v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0" name="AutoShape 22" descr="data:image/jpeg;base64,/9j/4AAQSkZJRgABAQAAAQABAAD/2wCEAAkGBhQSEBIUERMVFRUVFBcYFRcWGBUXGBkXFBcYGBUXFBYYGyYfGBokGRYUHy8gJCgpLi0sFx4xNTA2NSYsLCkBCQoKDgwOGg8PGiwkHyUqKik2LS8pLDAsLDQpNCw1KSovMiosKiwyLCwqLywsKi8sLDAsLCkuLywsLiwqLCwsLP/AABEIAOEA4QMBIgACEQEDEQH/xAAcAAEAAQUBAQAAAAAAAAAAAAAABgIDBAUHAQj/xABNEAACAQIDBAcDBwcJBgcAAAABAgMAEQQSIQUGMUEHEyJRYXGBMkKRFCNSkqGxwSQzQ2JygvAVJTVTg6LR0+EWc3Sys8I0Y5O0w9Lx/8QAGgEBAAMBAQEAAAAAAAAAAAAAAAMEBQIBBv/EADMRAAEDAgMECgICAgMAAAAAAAEAAgMEERIhMRNBUWEFFCJxgZGhscHwMtEj4RUzJDRC/9oADAMBAAIRAxEAPwDuNKUoiUpSiJSlKIlKUoiUpSiJSleE0Re14zAC54CvawdrOcgA5n7B/AqrWVHV4HS2vYeu71XbG4nALOpVrCyZkUnjbXzGhq7U8bxIwPGhAPmuSLGyUpSu14lKUoiUoTSiJSlKIlKUoiUpSiJSlKIlKUoiUpSiJSlKIqJZMqk9wJ+FVA3rG2ghZco5nXyFXMGDkUHlp8NKpNncaoxW7OEG/PePIhd4RgurKYi85XkFsPPQn+PCsqV7KT3C9Y8ajrWFtVAa/wC3mFvS32ivcel0twF9fIa/4VBGZooJXOzddxHwPA5dy7OEuA7leikzKD3gGsLas5FlXzPpw+37qycHHlQDuJ++rGLlUSIpIGa9/wAPK5+6uaoSz0QF8LnAA+O7xOXcjSGvus1TcVj45wq5jbTv0GpA1/jlWSBUc3xx+QRL9LO3ogX/AO9aMkb5GFjRc207vt1WklbEMbtApDGlhYVRiZsilu632kCsHdraAnwkUgNwQR9Riv8A21l46LMtvEXqOpxxQOEYs4A2HA7vJSRuDyCdCr4N6xNpYjKotzI+A1P4VdwS2QC9xyPhxqnGAdkkXucv1qr1BlmpDg7LiB4X1+VI2zX56LIBqlJQSw+ja/qKqAsPKsDAxsHJPvAk+d6knqHxyRMAviOfLL9kLxrQQSr+PmyobcToPxr3APeNfK3w0/Cre05wigkj2gNe4kZv7t6yo1AAtw/xrhrHmsc/FkG2t3m9/dLjBbmqqUpWgo0pSlESlKURKUpREpSlESlKURKUpRFibWmCwuTzFhbQ3bQWP21XgMSJI1Ycx9o0P21pd9pbRRAG15hfyEbn11Aqx0dbQabCOW92eRR5DKR99e9WeP579m1rb1XFReYw20F1Y2Xt4HGqpP55nVR35QzD7EqSbXxQjhYm2vZsf1tP8a5ngx/Omz9detk0/s5eXLS5/wBKmu+72hh8ZwD4/NyG3xAqzL0eyNwhiNsQJv33zVSGqeIHSuzIK22x8X1kKnu7J810+6x9ahe+e8PUTTSG9oSn/KH0+JrN6L8a8kGKzm+XFMq/s9VEePPUmot0pEWx2l/Z7/6pdPXwqWlomGXYzdqwHxmvKqZ5hY4ZXI08V12ob0ge1Dr+jn/+Pu1//KmIFQ/f89qD/dz+H9VeuKL/AHDx9ipekf8Aru8PcLK6NB/NeH85beXXSVIsXiAiM590E1HejX+jMPpbWXTXT56TvrYb1tbBy/ufa6iuJmF87mDe4jzKnD8EGLg2/oq9gY0SRkc1bl3HUeXMelane/a3Vuq3tlTOT3XJAP8AdNa3o7xjNi9oI18qrhyg7rmfN9y1j9JA+clubD5Kn/PLp+OleR9HNLurSm4AGfHRVJqp/VxKMiSp9gsQJI43HB0Vh+8AfxrCwWPVp5UHp5ro1u7l8K83Xv8AIcJe1/k0N7cPza1Bth7XYbRwScRMZcx8oZX0PPVRUZpHykuYcmEk88irT6jZuYy18X9KRb744oYhyySMf3Sg/GtvuxjuuweHk+lGp+y34VHekL2k4/mZdPVbHu018da224I/mzCf7ocdeJJtU74I2wNkA7R19VBC9xqZATkLewUgpSlVFoJSlKIlKUoiUpSiJSlKIlKUoiUpSiKN78H5qD/fj/pyVgdFg/JJtLH5VJfS1+ylj46W1rO35PzcAv8Apr+NhG9yLa8SOHfWD0XG2EnueGJkOtwbFUNzfXvrSJHVLc/krNYD1xx5KNYAj+U9n9m3zstuAt83LyHw41NN+PzUH/ED/pS61DcESNpbP1062S/AcUlA8+N9fTuqY79W6qAcfnxp3gRyX0+HhVmYjrLDyPyqsbT1N4txWr6KB8zjLkH8sbne3zMOhqP9Jma2Oy2Fsup5fMrrc6CpB0UW6rGixH5Y3Hj+Zi1tyHL0qN9KFiMdoTw4C9rRLcX8+69dQEdbee73apKhpNPELbx7FdcXhUO6QHAaC7W+bn52N/m7W5/Cpih0HPTiOHpXPekOB0xUUkczr1mHlzL2WX5ho8uUEdknrjc88orC62KT+Yi4Hzlz4rYNGa0bAOsTvtwz+FvOjU/zXh798uvf89JrWfvb/wCDlt3p/wBRe6tL0UxH+TxKzszTSysQxGVckjRgIABYEICfEmtzvfb5HJfvS3n1i1PDLtZmyWtdwPdcqKqi2Ub473sCO+wUY6OFIx20rm91w3MXFjiOIHC9/sNW+ka3Wy3BP5Kl7WHvyc/44VX0cADG7R0IumG42F7GfgPC/I+9VPSJfrZcp1+TJ3cc8mngeffrWo0jrZPIewWTM09TYLbwpfusfyHCWN/yaGxvf9GvOudbGB/lPZmml5b8/wBBNa587V0TdiUfIMKTpbDxXuRpZBe5B8K53scfznswknRpe+1zh5hx4D051FTEYZvH2crNQCZYbc/hSXf8HPHb+pl5X5pf8K2u4X9G4XS3zfh3nXTTXj61p+kIgsg42ikuALnUrY93fxrb7gf0bhdeEdu62psDrxAtfxqKU/8AFYOf7XsDT1qU93sFIKUpWctFKUpREpSlESlKURKUpREpSlESlKURc/6WsEwTCzQFkm68Q5wzgdXIrswfKRpnRKs9GuwElwuOXEgvJJK2HnJeQ5kRAVCktcC0p146+ArfdJWEL7NmK8YikvpE6s5+oHrW9H2MHyjEJp88keITxNurl+BEf1qznnDWNB0LT5j+lrMJdRGx0P6/ag+7eBklxmDGJkd4vlMkZQvJcNArtFmu1vbRPhapz0rYK2GTExlllidEDq7rZJnVXBCkXBOT4VGNqQthsdi0UHNHiFxkI5urN1jqPAkyp+7XSds4FMfgZERgVnivG/EAkBon9GCt6VHS9oSxHUE+R0UtU/DJFNfKw/v0Ki3RXs/I2NMjF5xIilizG8RQNHYMTpmMmtRfezYMiY7E4bDyPGjQ9fDHnkILyZs6gZrAF1fTXjWy3P200MoldSGReoxsfFlEbEJLYe11ZLK1vdYnXSpfvfux8sSKaBgJortEwOjq1iVuO+ykHvHcTXDAZqXAPybu5j9rpz9hV43Hsu3/AH7Zbfd/qvkkHycWiESCMXJIUKAFN9bjgb63BvUV6RlvLh/+Gxf/ADYasXZG3JIGKSq8L3u4y5o2JOrtHcFSTc5kIDEk61VvBtAYmVCCrBMPiB2QR7TQHnry+yo6mtjlgcw5O4LinpnRVAfqM8/AradFX9FQftz/APuJadJmHEmFjRb9eZ4/kxDMpWTUM/ZINhEZCeX2Vp9ydu9RgFjLopDzEXVnPamkOiggH486s4qWfGSMMMjs5GRppbDIh1KgKMsKnS9rswA42qY1sboxGzN1rWXIpnCodI42AJN/vwnRfsctisVPNIZjCwihfNJYFgTNZWY8VMXOtV0jwOmNxb4eRo1GHikmAeQBpTmUaKwserWP4eNdEwGFh2ZglUkkLxNrvLK5ucq82ZuCjwHAVz2XCPjMYuGcAy4iXr8ZY3CRJlHVZueVMkd/pNSduCJkDfyJH9lSU79pO+c3wge33zsp5sXdmFNmDDyKckkWacF2uXkUGU5r3Gt65hujgZcRjdnDEO8kb5piheQkCJWaItdraSCPh5c66rvrtHqcFIFNpJR1MVuOeW6gj9kZn8kNRTo8wYfHTSL+bw0CwJ3FnILW8QIwf7QV3PY1EUTd1ye4aeqipnOFPLK46+5191rOkrBOuPc4VjGz4YS4g55AHykxx2CsLELGR/Bqb9HezUi2dh2QENPGk8pLFi0kqKWa5J46aVB9+cSZZ8aU9pjFg4rHiw1by+ckK+ldWwmHEcaIvBFVR5KAB91dUxxzyu3AgD59VzVktp4mE65/r3V6lKVorKSlKURKUpREpSlESlKURKUpREpSlEVueBXRkcXVlKsDzDCxB9K5HskyYLEGIhmlwTsUHvTYZx2lH0iUs4HDOp7q7BUQ393VecJicLpiYOAFh1sY1Md/pA3Kk6XJHvXFOrhMjQ5n5NNwr9FM1jix/wCLsli7+7LM8MOPwfbeJc3Y16yBrE2HMr7QHdmFrmsbcfepETKW/J2OZGvpCzasjH+qJuQ3Ikg6WtZ3O3stfIpylmM2Hsc6P78kCnlcEvFxvmI1uGq23uWS3yvZLIQxJkgBAVj7xiJ0Vr8Uawv3G4NN2KRwqIPzGRad/L9FXcIY008/47ncPv3JbPe/cx5JBi8CQmJFsy3sswAsLngHtoCdCNDpYjS7D3s6mQxSZsJLe7wupMRJOrrGSCl7HWM5SSTY03f3yMR6prwstg0MqnKv7IPajHda69wqWyY2DFIFxECyDjwWZQe9bDOD45RXO1ildiacD94PyuSJIW4JBibuO9VptVJlAeKOQcsro3rlkykfCtPtPAx9eTGhS+HkBB8GQggchr38uA53H3OwX6KaWDW9hIR6ZZg1h4CqsJsURSuFmaYGA2ZipIN1uOyAOFj61XrdqYyX4TzBz9vlRxGNpuwkciD+7LH3PwEQw7F4TIxke/skWzkAWYgcud+PoNvjN4BEll6qJQPeYMV/s49P74rS4HdtZFcvipIR1jDKjRrpc63dTzv8KzIt0MACC4fEHh2zJKD5ogyH1Fd0hnMTS3C0Ea3zPfl8pNsjIS+55W/eSjWI21NjJSuBR55fZM72EcIPHLbsRaHW13IHO1S/drdyLZsDvJIGkaxnmbS55Ko5KCbBeZPeau4nbqQJljRIlUWGYqoA5ZY47k+Ry+dQrH7xy4ubq8IjYmZToxAEcVxbMB7MehPaYliCQDyqdskcJ7N3yH75LvDJO3DbAwfc/uXBU73bwvNMuVGMh7GFh9/5zjI45Ow4A+yvG1zUpwGFGytnKgAkxEjcB+lxMvd+ooHHkkd+VYmwN249nfP4luvxkgIUIMxF+KQBrd+sjW8bCtDt/bcuIxAigAkxUgZFCG6QRkjOA9v2c8ngABwFGh0F3uzld6cB3D7xXZDZ7RsyjbmTx/r7qvd19l/KNoRJcvFgryyPpaTEMbgnvJcs/wDZjvFdVrT7q7uJgsMsSnMxOaV7WLyNbM1uQ0AA5AAVuK0KaHYxhu/U95WdVz7aS40GQ+80pStfsjbkeIz5LjLYjNl7SNfq5VsT2Hs1ibHQ6aVaDSQSqZcAbLYUpSuV6lKUoiUpSiJSlKIlKUoiVanxAQXby/H8Ku1q9uTAIb+7G7epsq/ea7jbicAoZ3ljC4LNwmNSUExsGANj4GwNj42IPrV+o/uLBlwasRrI8jnxu5Cn6irUgrqZgZI5g3Gy6icXMDnakKJb19H6Yl+vgbqMTp2xfK+Xh1qjnoLONRYcQAKjUW358HJlx8bwuTbr09iTuu1jHKbDQMA4HdXUqoliDKVYBlIsQQCCO4g8aoS0rXnE02dxC0YqtzW4HjE327lFHxWHxqATxw4gDgR2JAT9HMeyfFXrBfciJdcPiJ4NNBKpkjH7xtf65rZ43o4wjEmIPh274GygeUZBQegFY6bpYyInqcaGHJZEKn1dWN/qiqMsM5Fnsa8eR++KnZLGP9by3kdPkeisxbMxq/msXh5f2mdPsAesjBfKElk+U9XmMBK5GzCwIBJvY/Z/pUIdpr7S4eTydtfrKKwziJhNIs8axkYaRgFKkEZoxfs+VZ00Qw22Tm879nyuVK0l5Iu091r/AAvMAuMYSNhjCEMjayOVIIJv7KtYa+HlzNU2xsXJpLjoY78QuaT0GZlrE3anxTxEwQo6h3Gdyo1zsSBfXnW2bC7TfS+HjHgz3+AT8aU8P8YGyce89n3C9kcWvPaaPK/ysOLcfDDtTHEYkg3sxMcfp7AI8CzVkY7eOHCRZEaLDooNlhCkgd4uAin0evDuPiJSflGOex5QoEI/fYsD9WtnszcXCQEMIhI4N88pMjA965tFP7IFaccNRbC0NYOWZ++KgfLFq9xf7ev6ULgGM2iWGFjMEL+3iJcxLjlYt25RqbAWS2lxU43Y3RhwKERAs726yV9XcjvPJRrZRoPMknd1Q0oHEgeoq9DTNiz1PEqvNVOlGEZN4fviq6Vb69fpD4ireJx6RozswyqCTz0GugGpPhVmxKqLV7yYrMBh1P5wXltyhGhF+Rc9gcNM5ButaCPawjlEqnN1ZZXC63TTrUsPeWwcC17qVHtGqNp490jdwL4nEuFRSfZZuzGl9bLGupI0vnb3qxsXu2MEYxE5dZFAY3uflCAszcTbOoY24ApbmK1oo2Nbgdv9eP8ASwJJJJnmZmjdF0VHBAIIIIuCOBB4EVVUS3J2yLNh3IGQZouA+bv2kGvuMRbh2XQcjUq69fpD4is2WMxuLStuKQSMDgq6VR16/SHxFVBr8KiUi9pSlESlKURKVqd4dqmBUI95rHysb29bVjYfaBlF0kPiOBHmPxqdsDi3HuVSSrax5ZbNb+orvrjckMx7lVfgCx+8VlSdZ9Nviaj28DmRYYwSxeUZuN7XGbNzFlB41cpILSAkqjVVONuECymuyMH1WHhj+hGi+qqAazK0WD2y66SDMO8cfXvrcwYhXF1Nx/HHuqlKx4cS7etGGZjxZvkrlKUqFWEpSlESoZvftmIYjqjIiuuEmuGZU1maLq7FiAb9XJw4WF+IqZ1A9+dlLipSxvbDx5AymxzynMwvzsqp9Y1Sr5BHASVcoQDMLrO6MMcr4HIGBeKWVXtqAXkaRbMNG7DqdCeNS6oJ0S4sLh5sKT24JWI72jlJZWPec2df3R31O6npyDE0jgFxVgid9+JSlKVMqyVBd9tjlHaWJReUhicisesRbFe0DYNGoI4dqO3F6nVY20cAs0TRtwa1iLXVlIZHW/vKwVh4gVPTzbKQOVeohE0ZYuQbPxskkvVJCZGy5uzHB7IIBIuBexI+NSHBJYtmjVGjYBgUQFWKhxqBxAKnwzDvrBOGaDEhgVSRHOuuVZQO0rAXPVurA245JRzFe45XxMseDic5pyxkk5rFe88vOxYnKBwGZRyFfQykONwAG2vey+abGCAzPHe2vqr0e0Bi0DLs6fER3YRyWgKMAcpZM0gOUle6vY8HKpvFs6WMjgQkFx5ENXR8HhEijSONQqIoVVHAKosAPSr1Y5rTfJuXj+1tjo2IDU+a4rtRCMwdCChsyMASGsCAQeeVgfJhWu/2cleHrxDaLKWz9WpFhx0W5voRa17103fnYQcdcNDYI5101+ac6cAzFWP0XJJ7Arnj7bkiw0kGaw6zN1ZBuJBpfXQKCA+X6aA8zWvTzulYCy175qi+FsTy117blGv5Jd8UMPGFdzJkFlFi17am1wBrc8gGPKvoXd/YqYTDRQR+zGtr8LsSWdiPFiT61A+iLdiwbGSDU3SG/dwkk9SMo8A3Jq6bWf0nU7R+zboPdadHFhbiOpSlKVkK6lKUoihPSBij1kKLxyubeJIC/cai2xdsMmsj2tqr6KLcwSNAb9/EHnrWw3uxefaE1mt1MY1GpGQA6eOZxWrwWOXJ1wGS7lWTQgMLlihvqunAi4uKdI1ktFsjGb2ZdzeTjkfPLl3FQ0lLHViQSC13WDt9wNPIX5966BszaokU5xqBfMtrHlw5Hyq7Ji4/1vgP8ajW7kmXDnS18oA7gATbTuuo9KbT2iVACWzMbC/AcyxtxsAdOZsLi960nhjGGV/ZAFzyyWMNo6QQszN7d+eq3cmPTuP2Vj/ywqG6hgfAgfhUUxe0JUQnrUOUE3aMljbUZsrAX77AX5WrOwrl5I15sygjzIvXlDUU1aHGIk2te4I1XtZS1FJh2ls72tyXSoGJVSeJAvVdAKVnlboFhZKUpXi9UL3l33khxL4dYZUAVCs4jMobMLtlAIC20FyTrfS1icD5cGw4QGW+ZmYmM3YtzIzafE3uaneIwKvqRr3j+Na1cmBsSDXz3SUEz3XOmi1aeaINAAsR6rksyy4fFLPh2xCSLxIwzOrDmrjPqp008ARYgGuoblb1yY0S9Zh3i6vIA5VkEmYG+VG1WxHC7cRrWdhtnZjrwHGtpDh1QWUW/jnVno9k7QL/AI/eXylbUxyj8e1xVylKVsLKSlK029O1+ohIDZXcEAjiigfOSAWOqg6XFizIOddsYXuDRqVw94Y0udoFFd7NqI00hFgoypfv6kvne9+GZmjGg9h+Iy283LxKxY18+oxKKI3+i0YJ6vuCsCSD3rbW4qMYeeGbFxpiDkgFmdcrsCqWEcAygm3C/eAeZrd4LBoRJGjMY0kHVSFXUge3Ey5xcsnC/el+dfRSRNZHsDfRfONkcH9aO86cl1ClaHB71oEAnEiyro+WGZlJHvIyoQVYWYa6A2OoIq9/tZh++X/0MT/l18+YZB/5PkvoRNGRfEPNZG3sWseHfMqvmBRUb2XZxYK2hsvHMbGyhjyrhW38QryMFYk5QAx9p8ihesbxYjN61PN9d4RICRmCBWCBlZGt+lkyNYi/5tbgGwkI0cVFMHsrDSYFpHkY4xpOsyqkrWjAKiEWSxOUlv2rC9hW5QR7BmNwOZssuoft5CG6N9V1XcXbMeJwMLRKqZFEbRrwjaMAFR4WsR4EVv64buLvA2ztpNBMbRTMI5O5ZP0UngDex8GBPs13Ksutp9jLlocwtKCTaMBSlKVSU6UpSiLim8BkGJ2hlVnkMuTKozERu+YvYakAIi6cM4J8dFjcZ1WGhXgS8zEeNovxLVLOlHZJjxglA7My3v8AroArD6uU+pqFy4XrHiJbROX72b7T91alZ0U+rj28ZxYwxtsuyG653z7Qv5qChro6Z4ilFg0udfPtEiw9Cp/sye0QHj/gPwq3jQr2zX0NwQSCNLcR4HhWs+WsmHLIuZrGw9bfDnWlWLFS8Q5HPMQigHjm1AyjxqbpKqipRgewuvutl43WZ0fQyVTjK2QMsdb5+H0LPjlDPlBJXOWFyScqC/Em5BK38jUm3U7eNhHdmY+im32kVGlwA7HUSBZY3VusY2RhcZ2ANrBONveXNpfSpf0d4TPiZZ1UiJQypf8AWYED0UD41n9Ftkp4ahsseAntaW/PQeG7hmDYhXOknRVE0DoX4gOzz7JzJ7+O9dDpSlVVeSlKURKsTx3NX6tSTKCAWAJNgCRx10HwPwNRyAFtiummxXsC2FXKtxzKeDA6kaEHUcRVyumAAABeHVKUpXS8SoZvLuzisTLIR1RQlQnzzocii+Vl6lhfOWJIOtk+iKmdKmhmdC7E3VRTQtmbhdoucRbh4teCwes7/hhqvvu/jokZhFh2CgnKsshc21sgMIBbuBIroFKtHpCV2tlT/wAbT8PVc22ht6URYeTDCJo5WCu8pcKmewQtkBst8wJ5aeJq5jsFio2QYgYcB8xPVSSFgqC7PlaMXAJVePF1HOsjaOBGGxbwuoOGxmZo76hZuMsR5AN7aj9oAaVr9vYwwQksxleyxRDtZiAbQRak5nJbtN7xseQtdYcVsA1++miyjE2LFG4drdzWoh2bPjJ3iwojJjUNI8rMFUt7C3UE5iATw4Cq5uizaLe/hB+/N/l10Xc3d75HhVRjeVyZJ2+lI/tWPcNFHgoreVBJ0i9ryI7WWtFQsDRi1XD5+hXHsCDJhNf15f8AKrru7OGnjwkKYtkeZFyuyFiGykhTdgCWK5b6cb1s6VVqKySoAD7ZK3HC2P8AFKUpVNSpSlKItXvJsBMZh2hfS+qMNSjj2WHxII5gkc64FvLs/E4CUx4lCovZJAD1b92R7Wv+qbEd1fSJNYGNYSKUKhkOhDAMCPEHS1adDXyU/ZGbeCo1UUThd2q+eNmb0hBlfVeRHEf6VsX29Cdc6+un3103EdG2z3NzhIx+xmj+xCBV7AbhYGEho8LEGBuGZc7AjgQz3INa/wDlma4Vjuo2O4qFbsbtS44hlBWDnKwIBH/lg+35jTx5V17ZuzkgiWOIWVRp3nvJ7yaohxJHHUVlg3rFraySoPayHBa1FTwxC7Neeq9pSlZ60ErGx+0FhUFzxNgOZ/08au4icIjOxsqqWJ46AXOg41y4b2LiMRml6yMucqoZAoClQFByyWB7ZJNgTwPu3gmlDBzVmCAy3O4KYHabygltP1FJK9rQAvoHIIJIHIC3Gx1W8m9yYKOIdUzBw63IdUuMrMGYAm7nNqFOoJ4XqzsvH9Y4LEKFLE2OYE5zm1BXgQQQV0OhPunYsFIAdVYEa37RZVY2BWw1AYcLlbsLC4NVTISrrY2NcMQuOGii2yOk9JZYoXw7IX7CshzgFgBZkyA5b63B+ypvHtcxcQ5HO+pJ/UHO/gSBztetdHhY4wwiSOP2rqqBM1iAbAKptbXjppa4FhaaXMXYnQZFDZQGb6N9AR7RAHDUXA1tE17m71LMIpHXY2w4Xupbs/aKTIHjNwQD466i48qyq5ng96OplVgDl7XIIHsuZ7hiLnKAb6EWub10bCYtZY0kQ3V1DKfBhcaHh5Vegm2gz1WbUQGI33FXqUpVhVkpSlEWq3n2EMXhnivlfRon5pKmsbjyPHwJHOoZuXgpcbihiMTGY1wd0CH3sVa0rjWxVBoOOrXvpXQsVLZdOJrFwbZTbkatxSubE5o3/T5qjLg2zSRp9C2FKUqoryUpSiJSlKIlKUoitTnS1WOrrIca1TapAbBVntxG6s9XXvV1dtXuWvcS42YVnq6uQ6aVVloBXhN101uE3Cu0pSo1aWg34Y/I3Ue+yr/3f9tvWuLPMcPJIQLdjKDluQXsrtfgNLjUWbs5gSBXbd8HUYYmQhVzoCx4KWbKjHuGcqCe4muabd2HnuGWzjiDXz9fKYqkE6ED5X0fRoa+At33PwsPZe89wsUQU6KbtcouW2qhyrBrFlUEHNZTYAG+6wu30LFWDAHU5QrZhksiggHUxC/AA2IsDXOcbs14mawtdSptfgRZvjbXzNY5xBzLYW0u5KqwznMHZFA0BUrp3i/JbdhwcLtKmdCBqukzbzxhM65TkK9otroWJKXI0YROmY5QS4Fhdr4uP3jTJIzNcLIMoBTtlUNsvAkM62IsQM/EG9QGLazqoykg3UmzSZs0YcI1wQAAHsAD7g045qM7uNDYABAt9crCzAWUC3Z14cRxNzXtuKCNu5bXaeMLNGAc5LFTlcl8pLxkdUApz5Ra5sDcaa11jodxbNgGQkkRTOsZPEo9pBfxu7VynYu77ysqhb3OgCgHXyHCu0dH8KRwyxRkN1cmWRhwMuVS4U8woKL5g1JSygzYG81Xr2AQZ65KU0pVt62F86TZXKVaua8NdWXGNWpNT91ePBaroFemu7quWA3J1VUL3FXKsgV7c1wQp2vsM1dpVq5q4BXhC7Drr2lKV4ukpSlEXhFeZaqpReWVOWvcte0olgvMtMte0olglKUovVibWwiSwSRyLmR1KsOFw2nHkfGuTYnaMuzmGH2hG00HCDELYOF5KCdGI+gx05XFgOxOtxWHi9nJKjJKiujCzKwBB8waoVdOJsjortLUbHLd90XMRFhcSPmZ43J91vm5PqNqfOsDE7km9wCPLx8Qe6pDtfoXgck4aV4CfdYdbH6BiGH1q0bdEm0I9IcRAV5duaM/VCED41lHo97PwK2mV8bhm7zH6yWvG4x5i3narqbJwsGssyXHup22+A4etZ0XRFjnPz2IgUd4Msp+DKv31vtldDmHQg4iWScj3fzUfwU5v71q6FFKfyK9fXwtGR8go3gtpS4pjh9mxGNTpJM3EKfpONE/ZXU8ra11PdfZK4bDJCg0S9yeLMdWY+JJ4ctANKv4PZkcSBIkVEHBUAUD0FZsaWFaNLTbI3Cx6qq2wsBl91VVeEV7StFZ6oFLVVava9uucKClKV4ulSy15VdeWr265IXirVVKV4vQLJSlKL1KUpREpSlESlKURKUpREpSlESvCK9pRF5alq9pXNl7dU2paqqUsl14BXtKV0v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72" name="Picture 24" descr="http://0.tqn.com/d/laundry/1/0/j/I/-/-/Menora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962400"/>
            <a:ext cx="2005631" cy="2345871"/>
          </a:xfrm>
          <a:prstGeom prst="rect">
            <a:avLst/>
          </a:prstGeom>
          <a:noFill/>
        </p:spPr>
      </p:pic>
      <p:pic>
        <p:nvPicPr>
          <p:cNvPr id="27674" name="Picture 26" descr="https://encrypted-tbn1.gstatic.com/images?q=tbn:ANd9GcTqD_4hN9m_B3BjgDlsxgQ2fqMbxFVVGCR-HzmV2L6HAeWlm_y6T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95800"/>
            <a:ext cx="2057400" cy="1774508"/>
          </a:xfrm>
          <a:prstGeom prst="rect">
            <a:avLst/>
          </a:prstGeom>
          <a:noFill/>
        </p:spPr>
      </p:pic>
      <p:pic>
        <p:nvPicPr>
          <p:cNvPr id="27678" name="Picture 30" descr="https://encrypted-tbn2.gstatic.com/images?q=tbn:ANd9GcQfBzF24w9fRPbRfqXI11ehdb4e1_OkuZF5Rm8PHaqUpiWT1P1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90524"/>
            <a:ext cx="2419350" cy="1895476"/>
          </a:xfrm>
          <a:prstGeom prst="rect">
            <a:avLst/>
          </a:prstGeom>
          <a:noFill/>
        </p:spPr>
      </p:pic>
      <p:pic>
        <p:nvPicPr>
          <p:cNvPr id="27680" name="Picture 32" descr="https://encrypted-tbn3.gstatic.com/images?q=tbn:ANd9GcRp-VvSnv5SKOVP5tGwQxIsnM0QJ1gGsWUeQr25XCyN0nD3cmF-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724400"/>
            <a:ext cx="2057399" cy="1639361"/>
          </a:xfrm>
          <a:prstGeom prst="rect">
            <a:avLst/>
          </a:prstGeom>
          <a:noFill/>
        </p:spPr>
      </p:pic>
      <p:pic>
        <p:nvPicPr>
          <p:cNvPr id="27682" name="Picture 34" descr="https://encrypted-tbn0.gstatic.com/images?q=tbn:ANd9GcQkmKQNuqkt90vJr6YjYWDUE4nqmsGW1JReKIVOXepCU8I4ZJLCS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228600"/>
            <a:ext cx="1676400" cy="1676400"/>
          </a:xfrm>
          <a:prstGeom prst="rect">
            <a:avLst/>
          </a:prstGeom>
          <a:noFill/>
        </p:spPr>
      </p:pic>
      <p:pic>
        <p:nvPicPr>
          <p:cNvPr id="23554" name="Picture 2" descr="http://lh5.ggpht.com/-zjsGeDo3e3k/Tu5QFvfYdZI/AAAAAAAAA44/JrTfAh-cRfI/holidaystress%25255B1%25255D.jpg?imgmax=8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1828800"/>
            <a:ext cx="3423514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Stresses you out?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70104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Family</a:t>
            </a:r>
          </a:p>
          <a:p>
            <a:endParaRPr lang="en-US" dirty="0" smtClean="0"/>
          </a:p>
          <a:p>
            <a:r>
              <a:rPr lang="en-US" dirty="0" smtClean="0"/>
              <a:t>Friends</a:t>
            </a:r>
          </a:p>
          <a:p>
            <a:endParaRPr lang="en-US" dirty="0" smtClean="0"/>
          </a:p>
          <a:p>
            <a:r>
              <a:rPr lang="en-US" dirty="0" smtClean="0"/>
              <a:t>Managing your time</a:t>
            </a:r>
          </a:p>
          <a:p>
            <a:endParaRPr lang="en-US" dirty="0" smtClean="0"/>
          </a:p>
          <a:p>
            <a:r>
              <a:rPr lang="en-US" dirty="0" smtClean="0"/>
              <a:t>Planning events</a:t>
            </a:r>
          </a:p>
          <a:p>
            <a:endParaRPr lang="en-US" dirty="0" smtClean="0"/>
          </a:p>
          <a:p>
            <a:r>
              <a:rPr lang="en-US" dirty="0" smtClean="0"/>
              <a:t>Holiday blues/memories</a:t>
            </a:r>
          </a:p>
          <a:p>
            <a:endParaRPr lang="en-US" dirty="0" smtClean="0"/>
          </a:p>
          <a:p>
            <a:r>
              <a:rPr lang="en-US" dirty="0" smtClean="0"/>
              <a:t>Eating</a:t>
            </a:r>
          </a:p>
          <a:p>
            <a:endParaRPr lang="en-US" dirty="0" smtClean="0"/>
          </a:p>
          <a:p>
            <a:r>
              <a:rPr lang="en-US" dirty="0" smtClean="0"/>
              <a:t>Gift Buying</a:t>
            </a:r>
          </a:p>
          <a:p>
            <a:endParaRPr lang="en-US" dirty="0" smtClean="0"/>
          </a:p>
          <a:p>
            <a:r>
              <a:rPr lang="en-US" dirty="0" smtClean="0"/>
              <a:t>Cleaning</a:t>
            </a:r>
          </a:p>
          <a:p>
            <a:r>
              <a:rPr lang="en-US" dirty="0" smtClean="0"/>
              <a:t>Etc…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Stress Can Effect My Health</a:t>
            </a:r>
            <a:endParaRPr lang="en-US" dirty="0"/>
          </a:p>
        </p:txBody>
      </p:sp>
      <p:pic>
        <p:nvPicPr>
          <p:cNvPr id="16386" name="Picture 2" descr="http://www.thestressreliefprogram.com/wp-content/uploads/2013/11/alone-holiday-stress-2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524000"/>
            <a:ext cx="32004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overdriveonline.com/files/2013/12/Holiday-Stress-Infographic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024267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aware of Unhealthy Stress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Smoking</a:t>
            </a:r>
          </a:p>
          <a:p>
            <a:r>
              <a:rPr lang="en-US" dirty="0" smtClean="0"/>
              <a:t>Drinking</a:t>
            </a:r>
          </a:p>
          <a:p>
            <a:r>
              <a:rPr lang="en-US" dirty="0" smtClean="0"/>
              <a:t>Eating too much</a:t>
            </a:r>
          </a:p>
          <a:p>
            <a:r>
              <a:rPr lang="en-US" dirty="0" smtClean="0"/>
              <a:t>Isolation</a:t>
            </a:r>
            <a:endParaRPr lang="en-US" dirty="0"/>
          </a:p>
        </p:txBody>
      </p:sp>
      <p:pic>
        <p:nvPicPr>
          <p:cNvPr id="17410" name="Picture 2" descr="http://guardianlv.com/wp-content/uploads/2014/03/quit-smoking1-650x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5390" y="1447800"/>
            <a:ext cx="3095479" cy="2057400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MTEhQUExQWFhUVFxgYGBgYFxkYGhgYGhocHBwYHBkYHCggHBolHBcXITEhJSkrLi4uFx8zODMsNygtLisBCgoKDg0OGxAQGywmICQsLCwsLCwsLywsLCwsLCwsLCwsLCwsLCwsLCwsLCwsLCwsLCwsLCwsLCwsLCwsLCwsLP/AABEIAKgBKwMBIgACEQEDEQH/xAAcAAABBAMBAAAAAAAAAAAAAAAFAgMEBgABBwj/xABGEAABAgQCBgYIAwYFBAMBAAABAhEAAwQhEjEFQVFhcZEGEyKBodEUMkJSkrHB8Ady4SMzgqLS4hUWYrLxQ1NUc2OTwiT/xAAaAQADAQEBAQAAAAAAAAAAAAABAgMEAAUG/8QAMBEAAgIBAwIEBQMEAwAAAAAAAAECEQMSITEEQRMiMlEFYXGBkULB8BWhsdEUM4L/2gAMAwEAAhEDEQA/AKnX06cCQPe+kBJlHb1y+9P6Qfrj2U/mhM1AJc7vkIzN0zRQBRiljES4dixY3yg5obTKFKCJhwL9lepWwK2GBunVJEvK5s4H3aAFNWhB7QJ48NhzgeHrW43iaGd30apCcOIh8APM38YImsQfaHImBugSjqZRLA9TLzLZgnLvggqcke0ng4j53L62j1Y8DMyak6ye4+UNdYN/wq8ok+lJ95POErqk+8nmIlRRNkUzL5K+FXlGlTTsVyMPqqBt+sNGqGs+B8o4ZDK5hf2uUKE7co8vqYQqpT73gfKFJmp2/wAqvKGoYWXF8J8POK914TOBUwAKyORtBio0pKSSCtyNQgHKmJMzFMbCXtmTcEDMNlnxjd0kXCdyKSjOXTzUeWtiXpuqlTJZUhYfEjsWIUSMwdTEgHhBTo+lQkh8s07G2BsrvFZXKlva3FiH4W1wSn6bUcIT1ctkkKwJSAolnUQ7AsBG7PKE1pTPEw9D1cZeJOPyq1/suNNOh4reajclf/5irU3SJI9YXfNLANwJ+sSqTpPKKnJCWCgATm7axll4xhhjkpfI2S6fJV12LccoHV9x8oDTOlMs69e0W33iPM0/KJsctZIY90W0auSUemyR3oIS0FsmEQ9KLIMs7FH5QkaZBTiudmw7rRHm6SlLYFVw5exd9Wr7EbIpRQcOPJ4ylJbEzCsiySx2YL8O1aNIkrGSFA8U/wBURKbSksJ/eJJc2GYD2uzRNl1gz7bfkV5RllFXuUlGSYn0dSlJSyu0Wu1tZOewGC9PQS0erLvrUUgqPFX0yEA9J6aTKCVMskKBACTquc9ocd8GplelctRlruQ6SMQD5sVAFthjd0cI6G0eb1cpakgRJoFTBNNVJQAF9ghLMjUSdsVDpBo6SiatMnGopTiUMJOEWyUzlnBbfHQ9Iz5dQkI60IVicBVi7EZFsQbF84Br0SgrKBUyVEC4u41MWcDnqjRKc4vZX9xMePHJXKVP6FGpq+aSEoMxStQu3e+qLlInMkOzte732CG6KeqWpUrGgIQSkBJs4zIJ+UShpADOYOf6R5nVZVKVJVRvwY3BXdmgx1HvB+ojjvS4NWVAGXWE82Mdnl1yFZLSe8XjkXSmiV6dPDZqcNd3SGhuiaUn9BOqTcUvmAZcskhIDlRYRaaanwICE5DNW06zB7TXRFMidKEkKUpdPLISAVKBLlSrbbDnAycgg4TZrNs/WNeafZEMOOtxVHSYsR1JDnaRuiJNqSsW7KeyQOee2C+hQ/WjbLMBAnsh7dmw4HUPrCRSqxpN3RKTnDjQhIvGzOSM1DnCjhTSKewn830MbNMopUQ+cJ0mp0IG8xNkp7J4mKN7mdFW0qpQQQQSWIDAlyRlaK/pGX+1WkOcJw5EFwGLg5FwbRdOkqCmSFJsQosd+oxW5HaXixOSvESoAkkl3INnJ4w8JUmwSVtI7doqSkJSkjJEsMdyf1ieJCfdEDkUYK1KLN2QzbEjXD6ZEvWkd4j5ib8zPZS2JKkDYOUIUlI1CE9RK90DujaaWX7ghOQja5idqR3xFmzE7U8XETuol6kDlGihOwcoAyYPXNRqUnmISVJPtp5iCGAboQQN0GxtRXK7QkqYX6xiVDJQ2jVDFd0alJmACYtgZY9baU4vAmLPMQwe1vv6Q9WELWpmIOvYB/x4Rvw52sX/AKX4MuSNzv5MrdT0ZkCYoBamBYXfUH8XiNN6PScsSucWucbqIOZJz2xFx7/GI5M0vEdPayuONRVlZPReUR6yvGGz0Yk+8sd58otonb/GMUkHX4x0c8+7GaXsVE9FZOuYrx8odkdGZQKe2sgqRrPvDdFnWlg4V4xGqKhkkhVwHF9YuPlF8eZuS37iTjcXRDr+i1OJ8tIUpiE4r+8SNm6GdK9GJKZimWoJSoZK1Bn+sWWuqsU0kKDJMsDgAFn/AH+EN1ayvHhW2Iq2bS2qN2bLFXXaX7GHFBur7orld0ZkpnDCtRSMBYqe+Z+Yg7KSMgoX3/SNy6xazixAO1rOLAfMGFKqpgOe4CzqJyAhcjUptL3DFuME2C+kM1Iwy+yzhSlag2Qd7HMwDGHNCsJ2gkfWOg0cjsFK+0VOVkayQxbWLMBwiDX9GQtQMpXVhgMLFV7uXJ2NyjfDF4cVFGN6ck3NycXVKt1918yjzqyaHSZmJJ1E4ms1icrE5bYVJrZspGJCyCbm+s3i2SehCygYpwC9fYCk/MHKH0dBkN+1mKOzAhKeZLw6T3OzuMvDS3p3J1VgDo91hSVTDYl0uzlyXL5lztgrMABhVboT0YDCAuUbOpIKkqJyUwuDqPdsdnAgakdyY8fqYuOR2enimpLyj6Jb9+6KB0gvXL7vknzjpOiVyQVFa0oCWZ1YQ5dg5tdoiI0Bo+cvrp0wInKAxIRPSpIIYWOEPZIivTYm05WSzZUnTRd5UoAJLB8CA7XYJDB9lzzihfitSoCJKwlIWVkFQFyMOROuL9JWCkFJBGQO4WgF0x0VTVEtKaqaqUkKJSUqCC7bVAvHqNaoUYIy0zs5f0WlhU8JOSgx4EiOuU/R2lTK6oSEFBzBGIk7STcne8VbRnR7RslYXLqVFQsHmILnuSIvoMLhjpdBySvdHFOl2hTLq50uSkiWAkpDnWkEgE3N9UV5MkjUPCO16eoKJU4qnziiYQLYhk1s0mAX+V9E/wDmK+NH9ETnB6nVFVONb2UXSRtLG87tkEaY9ixu5+ZiFpZAeXsv9IISZYEscIjJnJA/T0oLloxGwJtqeB8jR6QZTXul3G8ZQU04GQn71GEUiSZkvcpFhruO+Cn5WFrdHQzK7V8RC1GwLMwz8PGJHoidq/iPnDcpS1XJYOWyyffC+oV/3P8AZ5R85J7nqK6M9EGpa+ZjPRA2aj/EYQKZVnmH+Xyh1AsxmEt+Xyjg7kVcgb+ZjSpKcmMSerD2Wo94+ghapCdZPOA2NYOXSoHsxnUp90RLVTo+yYz0ZO08zHahrIxSlmwiHpFOkAdm4+3tG+qTtPMxstk55mBqdUgUYpKXfAIThT7ohxBQMyfiPnGsKdquZ844AwqSD7MaEptUOdkZ3Gy8KSZPuDkIeIbG0y7XEa9Hs7Wjc8oZgkBzqDQlJSNUUTAbwpdwM21N6oCR8odts+RhokHbzP0jaJKN/MxSU9TtiKGlUbShJthHIQ/oikC1KmEOEPLTYNqKlcck/wAJhCQNRLDefOJehQkSU3N8RLKUBdRe1o9LoEpTb9jD1rqKSJiZA1Acoclyx7o5CEYUa1K+JXnD8pKM8R+JXnHrM8xCaundBA7JKSARmHDPxGcDeiuhl08komzDNUVlQUQqwIFu0STcE98GFIB9o8zFaouj05FdMqOtJlrKrOrEQQGfUwIYcIXYYOVVMmYlSFAgKBBYkd/GKgKFSVKQrNBYsTxBZ9aSD3xcJqdi1P3eUV/TlO01C3LTAUKNvWTdL8U4h/CIydXj1Qtco1dLkcZ17gmZQpUz3u7F7/bxTNLUwRXpCbB024p/SOkyqbE5CSWzI1eEc86RqP8AiUpI9rqybcRnsjB0tuT+huzO19zuFJ6ieEc5/HSfhkUu+avwTHSKUdlPCOdfjPUBAolFIW0yYcJ19kR7N+Q8v9RzDopUKM4G7C+65F49LIyHAR520AtE6fMmYMJJHZBsA2vJySI9ESTZPAQuP1/Y6XpKN0/kq9JDFgZacs8zritDRafcT35xc+msomckg3wAeJisTJSgSCYzZr1s14vQiu1S0zGAUxTcg7PsQXlNYC6RFCTVKSVZ2QLgvtzxcYJy9N4XL9rq0sPVvdyAe6OnG6ozKdFi6ToAQnj9DA3o/O/aoewCwX/WN6b02iYhKbDIj4bg73UIf6EMqokuLFQMdoelplNW9l9lqmKS6UpbU5OT5/e2NrRO2I8fOC8qjxo7MvCHN0qINiQ9g2qBq9G1gWWCVoGTqIUdx7Dd8eZk+G5I7w3NuPrscvVsMGXP2I8f6oUmXN2IB4f3Q7OTPS+KSoAfxDi6HtxhpM1RDnqw+TrYeMZJYMsdpRLxzQkrTQ4OubOWD+X+6MIm61J+H9YQcZ1y+ZhsqXm6TwCj9YTw5vhDa4+4spXftJ5frGCUs+0OUI66Y7S5ZUTb90tuZLQSodDTs5qkAe4kEtxU48BGjH0ObJwvySn1mOAJmrWktjBJyAS5PAAEw4mlqVB0y1l9ZEtA5Kv4RaaWgweqlIfW1+bxJUle1PL9Y9HH8NhFed2zDk6+cn5VRVZGhqtXrGSi352/lAMZUaBqkgkT0r/0hIlsNxLgnlFlWiZ7yfh/uhspm+8n4f7o1Lo8Fekz/wDLzXyUafUTUWWZieKA3MJIhoVQOU7wT/TF+Mle1Pw/3Qz/AIeXf9m+3AP6og/h0OzLL4hkXKKWJqSLzrfwjLimJUpD3C1q4JB+SIt6aEnPAf4f1iQmmIFinl+sd/TYd5P+w39Rn7IpypChrmDikAd5wRsIWf8AqEdyf6Yt0ynWbYk/D/dAet6PLUcSJwQRdsDpPEFXyYwmT4av0P8AIYfEH+tfgGolKf8AeE9w8okaHlK6spxl0rW9k2dROzK8YjQ9SD2jK/MH/wBpy5xulStClBRAdrlGu9nxMbAQ3R4cmKb1LkHU5YZI+Vkk06vffuHlEillKNsfGwgbNmrcsU/D/dD8ioWAMrDMD9Y9OrMC2CU6WdSrcBFVotG1n+KTJ2MiQRm4wqSEgBGF9SnPODnpCydXL+6H5c9SRmnl/dC6RrE1IW5Yjc4/ugXpUYRK6wunrckjM4FEPewtBCatZ1pbv84C6XWomW5ScJUpi4s2F3feYnmVYn9CmF3kRIGkFh0oASg6mPzeKvV6GnTKgTkSyUS8GNZFhdmB1m4tB2VPIuyeOJ/pBDQ9bLVJnoSQVOl23qDX4gx5PTqTnuenOSS2LRJskcIG9IES5iFyFt+2lTUjLGRZ8D5kO/dBOQeyLNYfKObfjLNmINGuUSFoVMUkjMEYLx7Mo3jo82DqdlH6DSSVrGstlfOPQFP6qfyj5Rw/8O1nrSoByhBURYO1tXHwjttKp0IO1I+ULD/s+wJekBdKB+0Qf9J+cVuoQ6i0WTpWsJKCrJj890V9c5z6p5D+qIZk9bNOJ+RHIFJLrN/V843PAvY+oMxrfhDiZbCb/wCsfWJNWPW3SR8zDN7maiLUS0ujPNLtb2U/WLX+HSHqJbn2m5OYrcyQFTJaS4dSct6ExYPw1UBXS0F2devXhUx8IZu0Mludm0csYEs+Wq/yiWZu48oh6P0pIICROQ4AdIWlxqyBtlEwVKTksHvEUTJSRpS/zch5w2tQNilZ4sfrDhq0+8OcKRVD3vH9YLl7iUNKmJb1Vch5wjrv9Cv5f6okqqkjX9YYXVp2nxhbCbRU/wDxq/l84d6//Qrw84aRVDafHyh0VA2nkYDYUjfXH3T4ecYZh90+HnGjOG/kfKNGfx5HygWcYVK90+EIWT7p5iNmdx+FXlCeuG/4VeUPuKxAUv3SeUYioUc0KG4tC+u48j5RnX7X+FXlBsU2J6vcPhCvSFe6eYjQmDf8KvKEmYN/I+UPaBTF9Yr3TzjZJ90+EJCxv5HyjZnceR8oKOMKj7p8IjVMoLDKRiG9ufGHzOG/kryhJnDf8KvKA0FMrul6FTHAFD+IeBd4AU9RVOUIllbZt2uZFovhmg2IPwnyjZWN/wAKvKFoKplYkSawetTkflUj+qJHXKSl1SZmdycJbkcoPGZx+FXlGuBV8J8oa2HSit080zH6oPdibYQd7Hw/5iVJ0cpDnrZilHPEmWUncAACE7A/1cz6OC7OkkuSlJBJ5MY2UpHvHuI+kD6h4IJpgf8Apg7QQloRS0hUFBLJwdohswFJDfrEtOkpSScbpAAYkKPyEO6Mq5a8ZBSbAEpxlwcL2It27a7NE7TZSKcdwkMhFG/EilTMXTpVibDNulrHssSDmHaL2YB9IJNKop9JIFsKbqS+Ihw6dpCYfmIYvTKzlv4ZUWOqmIULKRNTwI+oeOy0SMMtA2JSOQiq9GqPRcuoKqWYFTu24Exazf1rF9cW2WsEAjIgQsV57Ob2KV+JScRp04lJxFV0kgsALOO6Kf8A4NJ1pJO0qUSe8mOnaepKZZlmoVhKScBxYbln46oGGVo0ZzZf/wBkCcW5bMpjmkt1/Y4UlQImFmOEZd8Fam+L/wBKfmYr+M33hoI+l2P5Uj5xOUd0TixdWohYIsRhI+BMHPw0L6QQTqCz34D5xXZ011d4H8qRBboXXop6oTVuwCgWDm6SLDi0Pwg8s6V0ClU8lKpnWpxTrqxKSnCyz2b3PreEXSXWSnstB4KSfrESXMlJQClsLA2bi9hDdTpanl/vFy0bioPyjopUTnNthYzNwhXWbhyEV2X0koC37RF8rHysInyK2nmB0FCuBvATi3SYLdBFSxsHhDK17kw11cs+yI0JEsH1ByhmLdjyeAhQXw8IQKdPuCNdSn3U8oUYe63h4Rrrt48IZwp90co2cI9lo6jmx9M0bR4RszU7R4RHBB1DxhClJ2QyQuolGYNo8IbXOG0eERVLT7ojBNB9l4bSxdSJQqRtHhC0zhtHhEXrAPZ8DC5c0bIKR2ok9aNo8ISueNo8IQVjYIQpY2RSmCx3rx7w5iEmaNo5iIw1uATuDW1a9kU/pT0xMpfo9MgLnEs7YglWwDWrwG+EyZIwVsbHBzdIu4npzJDRHOmpDtjHz+UVTRvRCunp6yqr50tX/blkgDvBCRwAMbqujM4D96KhI1rGCYOEwBlH8wOeYjysnxFatmjbDp48dy4SqhKrpUC3McRqhUycQH1COey1TaZQcqwEsCbFJ2HYd10nfFsoNIFQvmz2sFDaPqNR22jbgz+ItiU8STJprgNbb9XPKHE1BPtJ5iJVJTOMQJL5g3HHjEeu0eoZh0m7AZHdFdUlswLHF9xK1yyHJSX74GUATKVNNwlTN8YJAAGxLwn01cq0xAwp9rtGxyLKc8W5QX0OOu7SW4hiDyhNnKyjhKC34J6Yr3Sujkr6pU2olSsKgWmLCXCTicOdzRafQVDW/wB7zHFvxuBFTKSQP3OsbVqy5RVry0Tg97Nfh4EDSyghaVjFOYpLgpJcEbjHV6L92j8ojhn4UTSnSCDxHhHcKGY8tB2gROKqdfIMnabAHTqnStEsKDh1a22bIqsvQiCAQlTfmV5xdOlRtLsDc5kDZtgGKo7u5aG+cQzetmjF6UcZ9DIcHC43j/iFGmVta17wpMkxJwOb2BYE524RVtmdIbp6Q2BAJe1y/wA4M02j0SlA3VZuzYJOrO54/Zd6LaP62YokOEhycnOSUucnIDnYDForJUuRNlKXhS6TMWkCwAV2W2eqbbYjky0dLyqxrRPRxCkzJs6ciQoDEE5LPG7iw+2tEqqGWEuFYixLgAPwudo4WgfpXSfpE9a0gI93P1RYZ62v+udh6M1KSrrFhKypZRgwhRc2cJsARqIf1hsMQlKXdmSUnNlNVSKKx1ZJJLDO52WiyU/RStYKTLV3nD/uY+Edh0JoGTTArYGYpyVm5D5pGwfODOAHVF1gc0nZbE9C3ODaQ6Mz0oUo08xS03wJmq7W3CEqsrdrioV2kFSynrKaolWbtqmh94xER6G6Z6Yl0koFKUrnzTgkSzbGvaTqQMydkebelGkVzp6yZ6pxBYKuAdvVpPqSxlvz1xTHBp6WO8i7CBpVWycO9XnEzR/SWVKN5alu4ViUWvrDXBEAE0l+0pidf6xP/wANIUBOLSzbrGKsJZw7XYxSoWL4/YLTNJ0+J01BId2InNw4QQVpGlmMBPllWxMurS53s/gIH0vREqAOEkHW4A5wUpOjolF0qWgkEYpaiVcLAZ8YRqPZsspS70Jk0UuYSRVSpYSHzqUW3Ypbqe2vXEjRtXTFpa1UZIUSZi5q0lewFRuwfIM++B1Z0fTiOIqw7VO/+0jxiN/l+UGJXLKXyx35M8BpVyxlL5In9IKyjxKShdOl8OFUpU9aQkOT7BxKJOZtYcYEJ0nLT6pUQ2acQ+bQ7UaHQxbqAzN2wC19ucRxoNxnLtsUPpBSVbtgcmuKH6LTMpRIUpSGu61TL7hgcvEuqVTsFitkhy2AeklQG0vLgYjo+pJ9eUNxI+RiXM0RMASMcjMMWlgnIAZX1c4olC1uwKbrdIenKpgA1dLV/DUW5y4laP0lQoCgqYhS1JIExRnlKHDPgElyRxaF6c0TUIIROmU6FBlYerkghxZwlD5HI7YiaO0WRMSsT6fEnIGUFA67jCOcdlhFSehuv58g6/dIk6JTKKlLRPRMMoYsKUzQ5yBdaAGBLtuiVojSEqk//unAqJURJQM1qGaiTqD3O/XlDMqSRKqFlctRUQ/Vpwges9mG2AnTh0rp5Xsop0EcVkqJ+XKMDh4mXQ+O/wBKLSlpx6kdm6N/iFK0gFJSky5iA5QpvV94EZgd2YglVdliSHOQCgSe4F2jmP4c0JRIFQhAx9vEpVuw7MNo3bRFqqNLpCApgFFWE2w3Zzbn4R5HVYo+NJQv+fsVwp6VYcThmpmS1JCipJwg2BLZONYNxDPRSX19KVf9WSebZp7x9IF6N0kOtTYl7lhkNp8Ym9GK9Mqpq5eoqC+dyPGNvw3I4S0Mj1Ma8yD1LVqlGxIB+wYkT+kSkKS4BSrN/ZPlr57IGTa/Gnh2fhLQk1QLdlI/hBu2d3j35x1R2MfEqYZn6bQUOqVj4B/1eIlHpaXJxYUsVKclSwSx8tkVyr0pMeZLcdkHIpCQ35bDP5QBWsKKZaH6xYSlykku4d3OzXsEZ1K+TXjgnFo6fN0m7AliRmDe2wxTvxEkGdTFeFK5koYhiAJKXAUPr/DEWmmrMx1EAhgz6zeHK+fiSUKuCmaCl3cMbWO7VeLRVxZnTqSOWSq5aFgolYVcAfAiLVTfiPVSpaU+joVhADkKTlwLDugdoOShFWlTGxxBLKUAPynteMWcihUTjIBJJYiYi5O8iMyu9jQ5LuVbT/4gVFSEAyRLwkl03dwzdoQG/wAyTvtKf6YuOmaKhYdUZb62Up/FcCho+n/0/Ef6o6VXuhovbb/BVULN9ouBEqYo3vmjF3xDlkb7Q+R8o5ozoufQeYkoW4B7SSXLWOEE21+s28xD6bhpuZcIbiAogv3DOAujahcsuMTKDK1DdeC+mqxNQjG90kAtmQWc8wOW+ITjUrGytyxNLtv/AD8gaYtQuFe0zZXbO+6DPRiuaopzn2sX8WffcCAiKZSgoJIWCzXY213h6nkLlYSWCkHFmMnH1hXR5kJ1JWd0Xp1yA4sQ7vuytncbYJSdM5uLuwtqYeccrkablrSg4rEXYsQoWAO82hQ00UzATMTgLu+RNjZXflCXI9iGNT4IX4idK1HSCrBSZUjAApIISZyQVq2uQWig6Io1KQqaAC6inhrfhfwgz0/kNVFeYmy0h3yUkWcm3qt3vEDoppLBLmy8ILftLkCwYEB+47c400/CuG72PL6hSWrStwdWIYm2RifKqFKk4WBBSpNzucciHHExDq6lUwkks5fYIT6WcOFI3Czkk7N5h9LaXuTSbSOhdCZXXUcsrc4VKAvqBtZ4ProEkMx+NQ+RgZ0epFU9PLlnDiAc3PrG5yG0t3QSxLOocz5R0uTcuCL/AJfkO7LHBZs/e8ODQkgMcJsbOft4eSpY1oHeYcMxW1PdeOQH9RiZomWfeDs7FvpDB6PSj73ef0iTNnHWpPj9IjLUs+qU93/MMC37jkrQUgeyDxSD84flaKlpUlaJctSkqBCSlKQ4I9oJcRESqZr+R84ckTpjhgc2fD83ME77hivT1qiuYgJUrMJWVBxb1ikHICIwpkMzFuMMVk2cF5hR1lI81CG+vm/af7odPYDW/IxpHRieomBAZ7/MfURTummiVzZFNVy0lQTLEqawcpKciQNVyH3CLqidM6xiklPtFgAQdgcn5RJ0HONPNMsrKUrJKCGIxHUX1HMb32x5fV5JYMiypfzv/s24Y+JjcO4D/DarUqkwqlTMEskKWAcKkkuwbdEzTCU4ShRHrKILNcl3bPI+MWWZLUs4lzFYQcgcCfgSw5vFb0/o9KyTiuBlqzyH3qjyvHjkyuS2vc0wi1GmTdBUa0vNwvL6oAF+IbxbugNT1r1s8jcniQAPpD8ut9HlGYslgLDUTq3Plzit6AnqJUvNSi/8Sjbz4Axu6HE3OUvsQ6l7KJ0CmqR1ZL5lR5qMYquJa47oGqnpSlKHsAOQ+toUa2QlIdyoG7KAd8rEcY+kjsjz5btsHaeplTFYg5xHtgbgz994h01BNUO06QLYzckWZI1v9INDpbQSkqxSSpblsUws3BIECT+I2JkSZSEdolKe0e2RhcPZ+MZ5RTdlIyce4Y0ZSzFFOEEJFnUWfee+HdOaHmS0lWNLlLDAXID3Nh9vAvRFDVLLzVlCDdgzl9Vshx5QX0tVyky1IviIAHZcsDftKFtd98Fy8tIMUrsqWj5ZRXpnKHYx4nfU2vmPsR0KXWob1wXKiL6nJ+Uc1kyetnJUFEIDBhdw+5hlHQ5c8EOHAP3rERiqaKTd2Duk4RMlWCXBe4H1ir9QjWlD8BFs00tCpbLWEAnMvn3QBaR/5KfhV5w0oWwRlSOeInHUnmXhZUtvW5WhpD3h9KDbN4Vi2Id83La3J+cSqKrVLcpAuDY5F9trwmVSObhmhxEtyQA33lCtoO4wNIAFwCm1079xzbjtjc7SiVi5IO+0N1lOl2A/5iL6JA0Qe5my4Yp2S01hzCxzY/qOMTtHrqJxwy3WNetI4k2B74Eo0YNhifo+ZMlEdWtaO+3LIwagLBuPDZZT0bWtBE2YBiA1CxFwxC9W1ormkOhc5Kj1a0TBxwq5ZeMWCg6RlQwziSp7FKBrg+V2A2Q0ZVwW9W5zT/LFa7dUrjiS3N4uHR3ooiQy537SYLgP2EHdtO+C662Wj1iHO4whWmJZyVf8pPhHPJewVjfNE8UckHF1acR1tf8ASHOol7G7zEM1yTr8CPAwsVGyEphZIMhOr6fZhSZJ2GI3pZzhldWdvjDIDCCy3tF9jmEEg7T3nziAaxW2NCqO2DQoUCtloUia0DDUcB3xnXki14ZIAXVUg7YQZ42vygZ1x+3hPpJ1/SGOCBnXzPCErnJIZWWo6xEE1H39iGptSAHNhy+cTy445I6ZDY5ShK0WGhWdU2WoNkqYEK5KbhELTemKeT+8XLBF2EwTT3Il31ndFF0l0kBcIQC2tV+QEVaYS5L57o82PwrHqvUza+snXCD2nNOrq1gAFMsHspOZ3kC3cLDvJibR1iJCQVEO1h8zvO/Z41TrJgyI7hDCpajckk749XFihjSUeDHObk7ZYKzpQok4S3DPhAqdpaafaPEkmIokw4iTFrJjRUSXJJMO08s4g2b2glR6LKiMakykn2lbPypdR5QT0LWyqUCYmWibUXLzE4pcvYyPbUc8RsHDAm8LqG0ly0GidS05VWLKRjCJSFjtqA9ZQUS+AWuXzh3TWkUS8KlLUkGwKcJfi4No5/X6Rn1K8c6YqYvJ1F7bNgEPpkzZyUyAoOFFSXdgGLiwJgNUrHTt0WXR+lpZm9mY5UDqluba2SkmLPTznQk7QMxHJ5ChLnkJuEqIfaMo6HoqeOqRhyYtzMJfmQ1bNDum1DAxa5cYiQOYivCmHuDum2gp0gnKwAglnYxXTM3fKOm6YYptFaSdxiRKllwWA2u/nGT1WEOpNom2BIn0sqy3L2fXDFR2XP27RlF+8SwBI2lh+sZplfbtrcsNuqJ96K3pjqIVP2lEnVkxh4nP6xFSk/ZjSznBasyVbtjk1e+GUqjaQ7DZuhC0tDpDaSSgwYo5iilioniTFdRNLwcoKslDFrbhE8q8pbp1UyRYZiMTPIuC3ADyhKQDrA4n6Rrqx7wG+/lEYqS3Rsk4S2aH5VeXZYIGouYly6uWqwJJ/igQXBtN8D9REylWwczSRsYfW8aoyswThRLmL3r5w2pOEEh+ZhpdWj3hzjXpAazkDVDkqY0jS6cisndhiVLqSr2S20gCIKJqc8BTv7MMTiDcKtvdvCANQTXUhIsR3AH5Q4jS41hXMfSASpiRrJ4Bh4mNhTnXE5SaLwxJ82HlaUs4I4RHm6TW9lDg36QLYxj8YV5GUWGKZPVpNd3UW1tEzRFP15SZs0oSQ6QBiJAJBJfeAO/dACqPZa7HPy+90HafpjNoT1cqXJUgoAONKiSCNqVBv1iGVZJKo8jJxjuTNMynKUWUmWjAHQm6Q5D29btZ6niq12ikgKWizXwu/FtfPnFgqdLSSAZQwy2ASg5pPtDaRvN84DLq7ght2cJgeSIcmlgZAh7qnuIfrJQBxpyJy3/rGSi8ehGVqzI40MCXuMPyUNqvCiGMKTFEKZLkFRLB9uznC0Uwdj4F4dkSyTYE7oTMqTLVcAue0DkWZg4y4g7YS6G03uLlU5eJCCUOpDhQSohT+qwdxsNte2HtFSVTsQADIdX28WPpJ0aTSaPVNmL/AG00AISkdkJUQ7na2oQ6ewK3OcIlYVAk5xd+jqv2IvrPdFCVMUWc5RbujSj1Zv7VuUJ3QV3LJMl4kKZQBI1gEd42RV10NQ57J7glu6DqJ+2HQUH2RDtWcnRz1auUOBVoyMiQwiapmIgpISKlSEulBLjEolto1azbvjIyFnxZz4aBcxwGbi4uIbSCY1GQE9rJRJYQUs4OyIlQDGRkGLss0MPEilmgG4jIyKNbCLbcLSZw934onSpqGDMDw8zGRkZXs6NaWqNsdFQn/QeNvoYSpb5dW2sgDzjIyGTslKCQ0tI/7iR98YjqnAe0SW2RkZBcmdHGiMS7OSRCVBMZGQttlqSRtKY2ttUZGRxz4NhUaxGMjI4AzWrLD7+9UR9LqeaTqOEjgwtGoyKQ5X3/AGIz4ZPphMMoMOyNgyO+0RpqTnGRkRUvM/qO1siTNp1mUS1gc9u7lEeUpwN0ajIphld/UnkVNDs4u0Lkp2kbePCMjI1IiLqq4hOFJYO9sxufvMR1JxNrNoyMhGUg+x2KVo+TRaNlzUyUdfMFzMDkYreqc7GKN0q0tNn05RMW6UNhSwSE3GQSAIyMgrg7sUQI2RadATB1Z4xkZA7gQUC7EkhhnAqp08cRwgYdUajIazk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xMTEhQUExQWFhUVFxgYGBgYFxkYGhgYGhocHBwYHBkYHCggHBolHBcXITEhJSkrLi4uFx8zODMsNygtLisBCgoKDg0OGxAQGywmICQsLCwsLCwsLywsLCwsLCwsLCwsLCwsLCwsLCwsLCwsLCwsLCwsLCwsLCwsLCwsLCwsLP/AABEIAKgBKwMBIgACEQEDEQH/xAAcAAABBAMBAAAAAAAAAAAAAAAFAgMEBgABBwj/xABGEAABAgQCBgYIAwYFBAMBAAABAhEAAwQhEjEFQVFhcZEGEyKBodEUMkJSkrHB8Ady4SMzgqLS4hUWYrLxQ1NUc2OTwiT/xAAaAQADAQEBAQAAAAAAAAAAAAABAgMEAAUG/8QAMBEAAgIBAwIEBQMEAwAAAAAAAAECEQMSITEEQRMiMlEFYXGBkULB8BWhsdEUM4L/2gAMAwEAAhEDEQA/AKnX06cCQPe+kBJlHb1y+9P6Qfrj2U/mhM1AJc7vkIzN0zRQBRiljES4dixY3yg5obTKFKCJhwL9lepWwK2GBunVJEvK5s4H3aAFNWhB7QJ48NhzgeHrW43iaGd30apCcOIh8APM38YImsQfaHImBugSjqZRLA9TLzLZgnLvggqcke0ng4j53L62j1Y8DMyak6ye4+UNdYN/wq8ok+lJ95POErqk+8nmIlRRNkUzL5K+FXlGlTTsVyMPqqBt+sNGqGs+B8o4ZDK5hf2uUKE7co8vqYQqpT73gfKFJmp2/wAqvKGoYWXF8J8POK914TOBUwAKyORtBio0pKSSCtyNQgHKmJMzFMbCXtmTcEDMNlnxjd0kXCdyKSjOXTzUeWtiXpuqlTJZUhYfEjsWIUSMwdTEgHhBTo+lQkh8s07G2BsrvFZXKlva3FiH4W1wSn6bUcIT1ctkkKwJSAolnUQ7AsBG7PKE1pTPEw9D1cZeJOPyq1/suNNOh4reajclf/5irU3SJI9YXfNLANwJ+sSqTpPKKnJCWCgATm7axll4xhhjkpfI2S6fJV12LccoHV9x8oDTOlMs69e0W33iPM0/KJsctZIY90W0auSUemyR3oIS0FsmEQ9KLIMs7FH5QkaZBTiudmw7rRHm6SlLYFVw5exd9Wr7EbIpRQcOPJ4ylJbEzCsiySx2YL8O1aNIkrGSFA8U/wBURKbSksJ/eJJc2GYD2uzRNl1gz7bfkV5RllFXuUlGSYn0dSlJSyu0Wu1tZOewGC9PQS0erLvrUUgqPFX0yEA9J6aTKCVMskKBACTquc9ocd8GplelctRlruQ6SMQD5sVAFthjd0cI6G0eb1cpakgRJoFTBNNVJQAF9ghLMjUSdsVDpBo6SiatMnGopTiUMJOEWyUzlnBbfHQ9Iz5dQkI60IVicBVi7EZFsQbF84Br0SgrKBUyVEC4u41MWcDnqjRKc4vZX9xMePHJXKVP6FGpq+aSEoMxStQu3e+qLlInMkOzte732CG6KeqWpUrGgIQSkBJs4zIJ+UShpADOYOf6R5nVZVKVJVRvwY3BXdmgx1HvB+ojjvS4NWVAGXWE82Mdnl1yFZLSe8XjkXSmiV6dPDZqcNd3SGhuiaUn9BOqTcUvmAZcskhIDlRYRaaanwICE5DNW06zB7TXRFMidKEkKUpdPLISAVKBLlSrbbDnAycgg4TZrNs/WNeafZEMOOtxVHSYsR1JDnaRuiJNqSsW7KeyQOee2C+hQ/WjbLMBAnsh7dmw4HUPrCRSqxpN3RKTnDjQhIvGzOSM1DnCjhTSKewn830MbNMopUQ+cJ0mp0IG8xNkp7J4mKN7mdFW0qpQQQQSWIDAlyRlaK/pGX+1WkOcJw5EFwGLg5FwbRdOkqCmSFJsQosd+oxW5HaXixOSvESoAkkl3INnJ4w8JUmwSVtI7doqSkJSkjJEsMdyf1ieJCfdEDkUYK1KLN2QzbEjXD6ZEvWkd4j5ib8zPZS2JKkDYOUIUlI1CE9RK90DujaaWX7ghOQja5idqR3xFmzE7U8XETuol6kDlGihOwcoAyYPXNRqUnmISVJPtp5iCGAboQQN0GxtRXK7QkqYX6xiVDJQ2jVDFd0alJmACYtgZY9baU4vAmLPMQwe1vv6Q9WELWpmIOvYB/x4Rvw52sX/AKX4MuSNzv5MrdT0ZkCYoBamBYXfUH8XiNN6PScsSucWucbqIOZJz2xFx7/GI5M0vEdPayuONRVlZPReUR6yvGGz0Yk+8sd58otonb/GMUkHX4x0c8+7GaXsVE9FZOuYrx8odkdGZQKe2sgqRrPvDdFnWlg4V4xGqKhkkhVwHF9YuPlF8eZuS37iTjcXRDr+i1OJ8tIUpiE4r+8SNm6GdK9GJKZimWoJSoZK1Bn+sWWuqsU0kKDJMsDgAFn/AH+EN1ayvHhW2Iq2bS2qN2bLFXXaX7GHFBur7orld0ZkpnDCtRSMBYqe+Z+Yg7KSMgoX3/SNy6xazixAO1rOLAfMGFKqpgOe4CzqJyAhcjUptL3DFuME2C+kM1Iwy+yzhSlag2Qd7HMwDGHNCsJ2gkfWOg0cjsFK+0VOVkayQxbWLMBwiDX9GQtQMpXVhgMLFV7uXJ2NyjfDF4cVFGN6ck3NycXVKt1918yjzqyaHSZmJJ1E4ms1icrE5bYVJrZspGJCyCbm+s3i2SehCygYpwC9fYCk/MHKH0dBkN+1mKOzAhKeZLw6T3OzuMvDS3p3J1VgDo91hSVTDYl0uzlyXL5lztgrMABhVboT0YDCAuUbOpIKkqJyUwuDqPdsdnAgakdyY8fqYuOR2enimpLyj6Jb9+6KB0gvXL7vknzjpOiVyQVFa0oCWZ1YQ5dg5tdoiI0Bo+cvrp0wInKAxIRPSpIIYWOEPZIivTYm05WSzZUnTRd5UoAJLB8CA7XYJDB9lzzihfitSoCJKwlIWVkFQFyMOROuL9JWCkFJBGQO4WgF0x0VTVEtKaqaqUkKJSUqCC7bVAvHqNaoUYIy0zs5f0WlhU8JOSgx4EiOuU/R2lTK6oSEFBzBGIk7STcne8VbRnR7RslYXLqVFQsHmILnuSIvoMLhjpdBySvdHFOl2hTLq50uSkiWAkpDnWkEgE3N9UV5MkjUPCO16eoKJU4qnziiYQLYhk1s0mAX+V9E/wDmK+NH9ETnB6nVFVONb2UXSRtLG87tkEaY9ixu5+ZiFpZAeXsv9IISZYEscIjJnJA/T0oLloxGwJtqeB8jR6QZTXul3G8ZQU04GQn71GEUiSZkvcpFhruO+Cn5WFrdHQzK7V8RC1GwLMwz8PGJHoidq/iPnDcpS1XJYOWyyffC+oV/3P8AZ5R85J7nqK6M9EGpa+ZjPRA2aj/EYQKZVnmH+Xyh1AsxmEt+Xyjg7kVcgb+ZjSpKcmMSerD2Wo94+ghapCdZPOA2NYOXSoHsxnUp90RLVTo+yYz0ZO08zHahrIxSlmwiHpFOkAdm4+3tG+qTtPMxstk55mBqdUgUYpKXfAIThT7ohxBQMyfiPnGsKdquZ844AwqSD7MaEptUOdkZ3Gy8KSZPuDkIeIbG0y7XEa9Hs7Wjc8oZgkBzqDQlJSNUUTAbwpdwM21N6oCR8odts+RhokHbzP0jaJKN/MxSU9TtiKGlUbShJthHIQ/oikC1KmEOEPLTYNqKlcck/wAJhCQNRLDefOJehQkSU3N8RLKUBdRe1o9LoEpTb9jD1rqKSJiZA1Acoclyx7o5CEYUa1K+JXnD8pKM8R+JXnHrM8xCaundBA7JKSARmHDPxGcDeiuhl08komzDNUVlQUQqwIFu0STcE98GFIB9o8zFaouj05FdMqOtJlrKrOrEQQGfUwIYcIXYYOVVMmYlSFAgKBBYkd/GKgKFSVKQrNBYsTxBZ9aSD3xcJqdi1P3eUV/TlO01C3LTAUKNvWTdL8U4h/CIydXj1Qtco1dLkcZ17gmZQpUz3u7F7/bxTNLUwRXpCbB024p/SOkyqbE5CSWzI1eEc86RqP8AiUpI9rqybcRnsjB0tuT+huzO19zuFJ6ieEc5/HSfhkUu+avwTHSKUdlPCOdfjPUBAolFIW0yYcJ19kR7N+Q8v9RzDopUKM4G7C+65F49LIyHAR520AtE6fMmYMJJHZBsA2vJySI9ESTZPAQuP1/Y6XpKN0/kq9JDFgZacs8zritDRafcT35xc+msomckg3wAeJisTJSgSCYzZr1s14vQiu1S0zGAUxTcg7PsQXlNYC6RFCTVKSVZ2QLgvtzxcYJy9N4XL9rq0sPVvdyAe6OnG6ozKdFi6ToAQnj9DA3o/O/aoewCwX/WN6b02iYhKbDIj4bg73UIf6EMqokuLFQMdoelplNW9l9lqmKS6UpbU5OT5/e2NrRO2I8fOC8qjxo7MvCHN0qINiQ9g2qBq9G1gWWCVoGTqIUdx7Dd8eZk+G5I7w3NuPrscvVsMGXP2I8f6oUmXN2IB4f3Q7OTPS+KSoAfxDi6HtxhpM1RDnqw+TrYeMZJYMsdpRLxzQkrTQ4OubOWD+X+6MIm61J+H9YQcZ1y+ZhsqXm6TwCj9YTw5vhDa4+4spXftJ5frGCUs+0OUI66Y7S5ZUTb90tuZLQSodDTs5qkAe4kEtxU48BGjH0ObJwvySn1mOAJmrWktjBJyAS5PAAEw4mlqVB0y1l9ZEtA5Kv4RaaWgweqlIfW1+bxJUle1PL9Y9HH8NhFed2zDk6+cn5VRVZGhqtXrGSi352/lAMZUaBqkgkT0r/0hIlsNxLgnlFlWiZ7yfh/uhspm+8n4f7o1Lo8Fekz/wDLzXyUafUTUWWZieKA3MJIhoVQOU7wT/TF+Mle1Pw/3Qz/AIeXf9m+3AP6og/h0OzLL4hkXKKWJqSLzrfwjLimJUpD3C1q4JB+SIt6aEnPAf4f1iQmmIFinl+sd/TYd5P+w39Rn7IpypChrmDikAd5wRsIWf8AqEdyf6Yt0ynWbYk/D/dAet6PLUcSJwQRdsDpPEFXyYwmT4av0P8AIYfEH+tfgGolKf8AeE9w8okaHlK6spxl0rW9k2dROzK8YjQ9SD2jK/MH/wBpy5xulStClBRAdrlGu9nxMbAQ3R4cmKb1LkHU5YZI+Vkk06vffuHlEillKNsfGwgbNmrcsU/D/dD8ioWAMrDMD9Y9OrMC2CU6WdSrcBFVotG1n+KTJ2MiQRm4wqSEgBGF9SnPODnpCydXL+6H5c9SRmnl/dC6RrE1IW5Yjc4/ugXpUYRK6wunrckjM4FEPewtBCatZ1pbv84C6XWomW5ScJUpi4s2F3feYnmVYn9CmF3kRIGkFh0oASg6mPzeKvV6GnTKgTkSyUS8GNZFhdmB1m4tB2VPIuyeOJ/pBDQ9bLVJnoSQVOl23qDX4gx5PTqTnuenOSS2LRJskcIG9IES5iFyFt+2lTUjLGRZ8D5kO/dBOQeyLNYfKObfjLNmINGuUSFoVMUkjMEYLx7Mo3jo82DqdlH6DSSVrGstlfOPQFP6qfyj5Rw/8O1nrSoByhBURYO1tXHwjttKp0IO1I+ULD/s+wJekBdKB+0Qf9J+cVuoQ6i0WTpWsJKCrJj890V9c5z6p5D+qIZk9bNOJ+RHIFJLrN/V843PAvY+oMxrfhDiZbCb/wCsfWJNWPW3SR8zDN7maiLUS0ujPNLtb2U/WLX+HSHqJbn2m5OYrcyQFTJaS4dSct6ExYPw1UBXS0F2devXhUx8IZu0Mludm0csYEs+Wq/yiWZu48oh6P0pIICROQ4AdIWlxqyBtlEwVKTksHvEUTJSRpS/zch5w2tQNilZ4sfrDhq0+8OcKRVD3vH9YLl7iUNKmJb1Vch5wjrv9Cv5f6okqqkjX9YYXVp2nxhbCbRU/wDxq/l84d6//Qrw84aRVDafHyh0VA2nkYDYUjfXH3T4ecYZh90+HnGjOG/kfKNGfx5HygWcYVK90+EIWT7p5iNmdx+FXlCeuG/4VeUPuKxAUv3SeUYioUc0KG4tC+u48j5RnX7X+FXlBsU2J6vcPhCvSFe6eYjQmDf8KvKEmYN/I+UPaBTF9Yr3TzjZJ90+EJCxv5HyjZnceR8oKOMKj7p8IjVMoLDKRiG9ufGHzOG/kryhJnDf8KvKA0FMrul6FTHAFD+IeBd4AU9RVOUIllbZt2uZFovhmg2IPwnyjZWN/wAKvKFoKplYkSawetTkflUj+qJHXKSl1SZmdycJbkcoPGZx+FXlGuBV8J8oa2HSit080zH6oPdibYQd7Hw/5iVJ0cpDnrZilHPEmWUncAACE7A/1cz6OC7OkkuSlJBJ5MY2UpHvHuI+kD6h4IJpgf8Apg7QQloRS0hUFBLJwdohswFJDfrEtOkpSScbpAAYkKPyEO6Mq5a8ZBSbAEpxlwcL2It27a7NE7TZSKcdwkMhFG/EilTMXTpVibDNulrHssSDmHaL2YB9IJNKop9JIFsKbqS+Ihw6dpCYfmIYvTKzlv4ZUWOqmIULKRNTwI+oeOy0SMMtA2JSOQiq9GqPRcuoKqWYFTu24Exazf1rF9cW2WsEAjIgQsV57Ob2KV+JScRp04lJxFV0kgsALOO6Kf8A4NJ1pJO0qUSe8mOnaepKZZlmoVhKScBxYbln46oGGVo0ZzZf/wBkCcW5bMpjmkt1/Y4UlQImFmOEZd8Fam+L/wBKfmYr+M33hoI+l2P5Uj5xOUd0TixdWohYIsRhI+BMHPw0L6QQTqCz34D5xXZ011d4H8qRBboXXop6oTVuwCgWDm6SLDi0Pwg8s6V0ClU8lKpnWpxTrqxKSnCyz2b3PreEXSXWSnstB4KSfrESXMlJQClsLA2bi9hDdTpanl/vFy0bioPyjopUTnNthYzNwhXWbhyEV2X0koC37RF8rHysInyK2nmB0FCuBvATi3SYLdBFSxsHhDK17kw11cs+yI0JEsH1ByhmLdjyeAhQXw8IQKdPuCNdSn3U8oUYe63h4Rrrt48IZwp90co2cI9lo6jmx9M0bR4RszU7R4RHBB1DxhClJ2QyQuolGYNo8IbXOG0eERVLT7ojBNB9l4bSxdSJQqRtHhC0zhtHhEXrAPZ8DC5c0bIKR2ok9aNo8ISueNo8IQVjYIQpY2RSmCx3rx7w5iEmaNo5iIw1uATuDW1a9kU/pT0xMpfo9MgLnEs7YglWwDWrwG+EyZIwVsbHBzdIu4npzJDRHOmpDtjHz+UVTRvRCunp6yqr50tX/blkgDvBCRwAMbqujM4D96KhI1rGCYOEwBlH8wOeYjysnxFatmjbDp48dy4SqhKrpUC3McRqhUycQH1COey1TaZQcqwEsCbFJ2HYd10nfFsoNIFQvmz2sFDaPqNR22jbgz+ItiU8STJprgNbb9XPKHE1BPtJ5iJVJTOMQJL5g3HHjEeu0eoZh0m7AZHdFdUlswLHF9xK1yyHJSX74GUATKVNNwlTN8YJAAGxLwn01cq0xAwp9rtGxyLKc8W5QX0OOu7SW4hiDyhNnKyjhKC34J6Yr3Sujkr6pU2olSsKgWmLCXCTicOdzRafQVDW/wB7zHFvxuBFTKSQP3OsbVqy5RVry0Tg97Nfh4EDSyghaVjFOYpLgpJcEbjHV6L92j8ojhn4UTSnSCDxHhHcKGY8tB2gROKqdfIMnabAHTqnStEsKDh1a22bIqsvQiCAQlTfmV5xdOlRtLsDc5kDZtgGKo7u5aG+cQzetmjF6UcZ9DIcHC43j/iFGmVta17wpMkxJwOb2BYE524RVtmdIbp6Q2BAJe1y/wA4M02j0SlA3VZuzYJOrO54/Zd6LaP62YokOEhycnOSUucnIDnYDForJUuRNlKXhS6TMWkCwAV2W2eqbbYjky0dLyqxrRPRxCkzJs6ciQoDEE5LPG7iw+2tEqqGWEuFYixLgAPwudo4WgfpXSfpE9a0gI93P1RYZ62v+udh6M1KSrrFhKypZRgwhRc2cJsARqIf1hsMQlKXdmSUnNlNVSKKx1ZJJLDO52WiyU/RStYKTLV3nD/uY+Edh0JoGTTArYGYpyVm5D5pGwfODOAHVF1gc0nZbE9C3ODaQ6Mz0oUo08xS03wJmq7W3CEqsrdrioV2kFSynrKaolWbtqmh94xER6G6Z6Yl0koFKUrnzTgkSzbGvaTqQMydkebelGkVzp6yZ6pxBYKuAdvVpPqSxlvz1xTHBp6WO8i7CBpVWycO9XnEzR/SWVKN5alu4ViUWvrDXBEAE0l+0pidf6xP/wANIUBOLSzbrGKsJZw7XYxSoWL4/YLTNJ0+J01BId2InNw4QQVpGlmMBPllWxMurS53s/gIH0vREqAOEkHW4A5wUpOjolF0qWgkEYpaiVcLAZ8YRqPZsspS70Jk0UuYSRVSpYSHzqUW3Ypbqe2vXEjRtXTFpa1UZIUSZi5q0lewFRuwfIM++B1Z0fTiOIqw7VO/+0jxiN/l+UGJXLKXyx35M8BpVyxlL5In9IKyjxKShdOl8OFUpU9aQkOT7BxKJOZtYcYEJ0nLT6pUQ2acQ+bQ7UaHQxbqAzN2wC19ucRxoNxnLtsUPpBSVbtgcmuKH6LTMpRIUpSGu61TL7hgcvEuqVTsFitkhy2AeklQG0vLgYjo+pJ9eUNxI+RiXM0RMASMcjMMWlgnIAZX1c4olC1uwKbrdIenKpgA1dLV/DUW5y4laP0lQoCgqYhS1JIExRnlKHDPgElyRxaF6c0TUIIROmU6FBlYerkghxZwlD5HI7YiaO0WRMSsT6fEnIGUFA67jCOcdlhFSehuv58g6/dIk6JTKKlLRPRMMoYsKUzQ5yBdaAGBLtuiVojSEqk//unAqJURJQM1qGaiTqD3O/XlDMqSRKqFlctRUQ/Vpwges9mG2AnTh0rp5Xsop0EcVkqJ+XKMDh4mXQ+O/wBKLSlpx6kdm6N/iFK0gFJSky5iA5QpvV94EZgd2YglVdliSHOQCgSe4F2jmP4c0JRIFQhAx9vEpVuw7MNo3bRFqqNLpCApgFFWE2w3Zzbn4R5HVYo+NJQv+fsVwp6VYcThmpmS1JCipJwg2BLZONYNxDPRSX19KVf9WSebZp7x9IF6N0kOtTYl7lhkNp8Ym9GK9Mqpq5eoqC+dyPGNvw3I4S0Mj1Ma8yD1LVqlGxIB+wYkT+kSkKS4BSrN/ZPlr57IGTa/Gnh2fhLQk1QLdlI/hBu2d3j35x1R2MfEqYZn6bQUOqVj4B/1eIlHpaXJxYUsVKclSwSx8tkVyr0pMeZLcdkHIpCQ35bDP5QBWsKKZaH6xYSlykku4d3OzXsEZ1K+TXjgnFo6fN0m7AliRmDe2wxTvxEkGdTFeFK5koYhiAJKXAUPr/DEWmmrMx1EAhgz6zeHK+fiSUKuCmaCl3cMbWO7VeLRVxZnTqSOWSq5aFgolYVcAfAiLVTfiPVSpaU+joVhADkKTlwLDugdoOShFWlTGxxBLKUAPynteMWcihUTjIBJJYiYi5O8iMyu9jQ5LuVbT/4gVFSEAyRLwkl03dwzdoQG/wAyTvtKf6YuOmaKhYdUZb62Up/FcCho+n/0/Ef6o6VXuhovbb/BVULN9ouBEqYo3vmjF3xDlkb7Q+R8o5ozoufQeYkoW4B7SSXLWOEE21+s28xD6bhpuZcIbiAogv3DOAujahcsuMTKDK1DdeC+mqxNQjG90kAtmQWc8wOW+ITjUrGytyxNLtv/AD8gaYtQuFe0zZXbO+6DPRiuaopzn2sX8WffcCAiKZSgoJIWCzXY213h6nkLlYSWCkHFmMnH1hXR5kJ1JWd0Xp1yA4sQ7vuytncbYJSdM5uLuwtqYeccrkablrSg4rEXYsQoWAO82hQ00UzATMTgLu+RNjZXflCXI9iGNT4IX4idK1HSCrBSZUjAApIISZyQVq2uQWig6Io1KQqaAC6inhrfhfwgz0/kNVFeYmy0h3yUkWcm3qt3vEDoppLBLmy8ILftLkCwYEB+47c400/CuG72PL6hSWrStwdWIYm2RifKqFKk4WBBSpNzucciHHExDq6lUwkks5fYIT6WcOFI3Czkk7N5h9LaXuTSbSOhdCZXXUcsrc4VKAvqBtZ4ProEkMx+NQ+RgZ0epFU9PLlnDiAc3PrG5yG0t3QSxLOocz5R0uTcuCL/AJfkO7LHBZs/e8ODQkgMcJsbOft4eSpY1oHeYcMxW1PdeOQH9RiZomWfeDs7FvpDB6PSj73ef0iTNnHWpPj9IjLUs+qU93/MMC37jkrQUgeyDxSD84flaKlpUlaJctSkqBCSlKQ4I9oJcRESqZr+R84ckTpjhgc2fD83ME77hivT1qiuYgJUrMJWVBxb1ikHICIwpkMzFuMMVk2cF5hR1lI81CG+vm/af7odPYDW/IxpHRieomBAZ7/MfURTummiVzZFNVy0lQTLEqawcpKciQNVyH3CLqidM6xiklPtFgAQdgcn5RJ0HONPNMsrKUrJKCGIxHUX1HMb32x5fV5JYMiypfzv/s24Y+JjcO4D/DarUqkwqlTMEskKWAcKkkuwbdEzTCU4ShRHrKILNcl3bPI+MWWZLUs4lzFYQcgcCfgSw5vFb0/o9KyTiuBlqzyH3qjyvHjkyuS2vc0wi1GmTdBUa0vNwvL6oAF+IbxbugNT1r1s8jcniQAPpD8ut9HlGYslgLDUTq3Plzit6AnqJUvNSi/8Sjbz4Axu6HE3OUvsQ6l7KJ0CmqR1ZL5lR5qMYquJa47oGqnpSlKHsAOQ+toUa2QlIdyoG7KAd8rEcY+kjsjz5btsHaeplTFYg5xHtgbgz994h01BNUO06QLYzckWZI1v9INDpbQSkqxSSpblsUws3BIECT+I2JkSZSEdolKe0e2RhcPZ+MZ5RTdlIyce4Y0ZSzFFOEEJFnUWfee+HdOaHmS0lWNLlLDAXID3Nh9vAvRFDVLLzVlCDdgzl9Vshx5QX0tVyky1IviIAHZcsDftKFtd98Fy8tIMUrsqWj5ZRXpnKHYx4nfU2vmPsR0KXWob1wXKiL6nJ+Uc1kyetnJUFEIDBhdw+5hlHQ5c8EOHAP3rERiqaKTd2Duk4RMlWCXBe4H1ir9QjWlD8BFs00tCpbLWEAnMvn3QBaR/5KfhV5w0oWwRlSOeInHUnmXhZUtvW5WhpD3h9KDbN4Vi2Id83La3J+cSqKrVLcpAuDY5F9trwmVSObhmhxEtyQA33lCtoO4wNIAFwCm1079xzbjtjc7SiVi5IO+0N1lOl2A/5iL6JA0Qe5my4Yp2S01hzCxzY/qOMTtHrqJxwy3WNetI4k2B74Eo0YNhifo+ZMlEdWtaO+3LIwagLBuPDZZT0bWtBE2YBiA1CxFwxC9W1ormkOhc5Kj1a0TBxwq5ZeMWCg6RlQwziSp7FKBrg+V2A2Q0ZVwW9W5zT/LFa7dUrjiS3N4uHR3ooiQy537SYLgP2EHdtO+C662Wj1iHO4whWmJZyVf8pPhHPJewVjfNE8UckHF1acR1tf8ASHOol7G7zEM1yTr8CPAwsVGyEphZIMhOr6fZhSZJ2GI3pZzhldWdvjDIDCCy3tF9jmEEg7T3nziAaxW2NCqO2DQoUCtloUia0DDUcB3xnXki14ZIAXVUg7YQZ42vygZ1x+3hPpJ1/SGOCBnXzPCErnJIZWWo6xEE1H39iGptSAHNhy+cTy445I6ZDY5ShK0WGhWdU2WoNkqYEK5KbhELTemKeT+8XLBF2EwTT3Il31ndFF0l0kBcIQC2tV+QEVaYS5L57o82PwrHqvUza+snXCD2nNOrq1gAFMsHspOZ3kC3cLDvJibR1iJCQVEO1h8zvO/Z41TrJgyI7hDCpajckk749XFihjSUeDHObk7ZYKzpQok4S3DPhAqdpaafaPEkmIokw4iTFrJjRUSXJJMO08s4g2b2glR6LKiMakykn2lbPypdR5QT0LWyqUCYmWibUXLzE4pcvYyPbUc8RsHDAm8LqG0ly0GidS05VWLKRjCJSFjtqA9ZQUS+AWuXzh3TWkUS8KlLUkGwKcJfi4No5/X6Rn1K8c6YqYvJ1F7bNgEPpkzZyUyAoOFFSXdgGLiwJgNUrHTt0WXR+lpZm9mY5UDqluba2SkmLPTznQk7QMxHJ5ChLnkJuEqIfaMo6HoqeOqRhyYtzMJfmQ1bNDum1DAxa5cYiQOYivCmHuDum2gp0gnKwAglnYxXTM3fKOm6YYptFaSdxiRKllwWA2u/nGT1WEOpNom2BIn0sqy3L2fXDFR2XP27RlF+8SwBI2lh+sZplfbtrcsNuqJ96K3pjqIVP2lEnVkxh4nP6xFSk/ZjSznBasyVbtjk1e+GUqjaQ7DZuhC0tDpDaSSgwYo5iilioniTFdRNLwcoKslDFrbhE8q8pbp1UyRYZiMTPIuC3ADyhKQDrA4n6Rrqx7wG+/lEYqS3Rsk4S2aH5VeXZYIGouYly6uWqwJJ/igQXBtN8D9REylWwczSRsYfW8aoyswThRLmL3r5w2pOEEh+ZhpdWj3hzjXpAazkDVDkqY0jS6cisndhiVLqSr2S20gCIKJqc8BTv7MMTiDcKtvdvCANQTXUhIsR3AH5Q4jS41hXMfSASpiRrJ4Bh4mNhTnXE5SaLwxJ82HlaUs4I4RHm6TW9lDg36QLYxj8YV5GUWGKZPVpNd3UW1tEzRFP15SZs0oSQ6QBiJAJBJfeAO/dACqPZa7HPy+90HafpjNoT1cqXJUgoAONKiSCNqVBv1iGVZJKo8jJxjuTNMynKUWUmWjAHQm6Q5D29btZ6niq12ikgKWizXwu/FtfPnFgqdLSSAZQwy2ASg5pPtDaRvN84DLq7ght2cJgeSIcmlgZAh7qnuIfrJQBxpyJy3/rGSi8ehGVqzI40MCXuMPyUNqvCiGMKTFEKZLkFRLB9uznC0Uwdj4F4dkSyTYE7oTMqTLVcAue0DkWZg4y4g7YS6G03uLlU5eJCCUOpDhQSohT+qwdxsNte2HtFSVTsQADIdX28WPpJ0aTSaPVNmL/AG00AISkdkJUQ7na2oQ6ewK3OcIlYVAk5xd+jqv2IvrPdFCVMUWc5RbujSj1Zv7VuUJ3QV3LJMl4kKZQBI1gEd42RV10NQ57J7glu6DqJ+2HQUH2RDtWcnRz1auUOBVoyMiQwiapmIgpISKlSEulBLjEolto1azbvjIyFnxZz4aBcxwGbi4uIbSCY1GQE9rJRJYQUs4OyIlQDGRkGLss0MPEilmgG4jIyKNbCLbcLSZw934onSpqGDMDw8zGRkZXs6NaWqNsdFQn/QeNvoYSpb5dW2sgDzjIyGTslKCQ0tI/7iR98YjqnAe0SW2RkZBcmdHGiMS7OSRCVBMZGQttlqSRtKY2ttUZGRxz4NhUaxGMjI4AzWrLD7+9UR9LqeaTqOEjgwtGoyKQ5X3/AGIz4ZPphMMoMOyNgyO+0RpqTnGRkRUvM/qO1siTNp1mUS1gc9u7lEeUpwN0ajIphld/UnkVNDs4u0Lkp2kbePCMjI1IiLqq4hOFJYO9sxufvMR1JxNrNoyMhGUg+x2KVo+TRaNlzUyUdfMFzMDkYreqc7GKN0q0tNn05RMW6UNhSwSE3GQSAIyMgrg7sUQI2RadATB1Z4xkZA7gQUC7EkhhnAqp08cRwgYdUajIazk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http://cbsdetroit.files.wordpress.com/2011/11/72836017.jpg?w=620&amp;h=349&amp;crop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962400"/>
            <a:ext cx="3581400" cy="2018609"/>
          </a:xfrm>
          <a:prstGeom prst="rect">
            <a:avLst/>
          </a:prstGeom>
          <a:noFill/>
        </p:spPr>
      </p:pic>
      <p:pic>
        <p:nvPicPr>
          <p:cNvPr id="17418" name="Picture 10" descr="https://encrypted-tbn1.gstatic.com/images?q=tbn:ANd9GcQZcUgW3HQtD5Sit7tMNodBD7HOUnGkib6XglpjCZnc-pbnLTp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733800"/>
            <a:ext cx="3934224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304800"/>
            <a:ext cx="8001000" cy="762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WHAT CAN WE DO?!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://praisemoves.com/wp-content/uploads/2013/11/holiday-st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430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Game Plan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Spend </a:t>
            </a:r>
            <a:r>
              <a:rPr lang="en-US" dirty="0" smtClean="0"/>
              <a:t>a little time upfront getting organized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4P’s:  Prior Planning Prevents Poor Performance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2530" name="Picture 2" descr="http://www.success-inmind.com/sitebuilder/images/holiday_stress-220x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191000"/>
            <a:ext cx="2833538" cy="204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Time for your health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572000"/>
          </a:xfrm>
        </p:spPr>
        <p:txBody>
          <a:bodyPr/>
          <a:lstStyle/>
          <a:p>
            <a:pPr lvl="1"/>
            <a:r>
              <a:rPr lang="en-US" dirty="0" smtClean="0"/>
              <a:t>Stay </a:t>
            </a:r>
            <a:r>
              <a:rPr lang="en-US" dirty="0" smtClean="0"/>
              <a:t>on normal sleep schedule</a:t>
            </a:r>
          </a:p>
          <a:p>
            <a:endParaRPr lang="en-US" dirty="0"/>
          </a:p>
        </p:txBody>
      </p:sp>
      <p:pic>
        <p:nvPicPr>
          <p:cNvPr id="21506" name="Picture 2" descr="http://lifeasadivorceddad.files.wordpress.com/2012/12/stressed-is-desserts.jpg?w=350&amp;h=2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733800"/>
            <a:ext cx="3333750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yourself a break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phonetelinc.com/Portals/177245/images/images-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191000"/>
            <a:ext cx="2381250" cy="192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115</TotalTime>
  <Words>104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Health Holiday               Eating &amp; Stress </vt:lpstr>
      <vt:lpstr>What Stresses you out? </vt:lpstr>
      <vt:lpstr>How Stress Can Effect My Health</vt:lpstr>
      <vt:lpstr>Slide 4</vt:lpstr>
      <vt:lpstr>Be aware of Unhealthy Stress relief</vt:lpstr>
      <vt:lpstr>WHAT CAN WE DO?!</vt:lpstr>
      <vt:lpstr>Create a Game Plan:</vt:lpstr>
      <vt:lpstr>Make Time for your health:</vt:lpstr>
      <vt:lpstr>Give yourself a break:</vt:lpstr>
      <vt:lpstr>Slide 10</vt:lpstr>
      <vt:lpstr>Slide 11</vt:lpstr>
      <vt:lpstr>Slide 12</vt:lpstr>
      <vt:lpstr>Slide 13</vt:lpstr>
    </vt:vector>
  </TitlesOfParts>
  <Company>Continuum Health Partners,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Holiday               Eating &amp; Stress </dc:title>
  <dc:creator>Julie Winslow</dc:creator>
  <cp:lastModifiedBy>Julie Winslow</cp:lastModifiedBy>
  <cp:revision>16</cp:revision>
  <dcterms:created xsi:type="dcterms:W3CDTF">2014-11-13T19:50:16Z</dcterms:created>
  <dcterms:modified xsi:type="dcterms:W3CDTF">2014-11-13T21:45:36Z</dcterms:modified>
</cp:coreProperties>
</file>